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90" r:id="rId3"/>
    <p:sldMasterId id="214748369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Josefin Slab Medium"/>
      <p:regular r:id="rId19"/>
      <p:bold r:id="rId20"/>
      <p:italic r:id="rId21"/>
      <p:boldItalic r:id="rId22"/>
    </p:embeddedFont>
    <p:embeddedFont>
      <p:font typeface="Josefin Slab"/>
      <p:regular r:id="rId23"/>
      <p:bold r:id="rId24"/>
      <p:italic r:id="rId25"/>
      <p:boldItalic r:id="rId26"/>
    </p:embeddedFont>
    <p:embeddedFont>
      <p:font typeface="Fredoka"/>
      <p:regular r:id="rId27"/>
      <p:bold r:id="rId28"/>
    </p:embeddedFont>
    <p:embeddedFont>
      <p:font typeface="Josefin Slab SemiBold"/>
      <p:regular r:id="rId29"/>
      <p:bold r:id="rId30"/>
      <p:italic r:id="rId31"/>
      <p:boldItalic r:id="rId32"/>
    </p:embeddedFont>
    <p:embeddedFont>
      <p:font typeface="Amatic SC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JosefinSlabMedium-bold.fntdata"/><Relationship Id="rId22" Type="http://schemas.openxmlformats.org/officeDocument/2006/relationships/font" Target="fonts/JosefinSlabMedium-boldItalic.fntdata"/><Relationship Id="rId21" Type="http://schemas.openxmlformats.org/officeDocument/2006/relationships/font" Target="fonts/JosefinSlabMedium-italic.fntdata"/><Relationship Id="rId24" Type="http://schemas.openxmlformats.org/officeDocument/2006/relationships/font" Target="fonts/JosefinSlab-bold.fntdata"/><Relationship Id="rId23" Type="http://schemas.openxmlformats.org/officeDocument/2006/relationships/font" Target="fonts/JosefinSlab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JosefinSlab-boldItalic.fntdata"/><Relationship Id="rId25" Type="http://schemas.openxmlformats.org/officeDocument/2006/relationships/font" Target="fonts/JosefinSlab-italic.fntdata"/><Relationship Id="rId28" Type="http://schemas.openxmlformats.org/officeDocument/2006/relationships/font" Target="fonts/Fredoka-bold.fntdata"/><Relationship Id="rId27" Type="http://schemas.openxmlformats.org/officeDocument/2006/relationships/font" Target="fonts/Fredok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JosefinSlabSemiBo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JosefinSlabSemiBold-italic.fntdata"/><Relationship Id="rId30" Type="http://schemas.openxmlformats.org/officeDocument/2006/relationships/font" Target="fonts/JosefinSlabSemiBold-bold.fntdata"/><Relationship Id="rId11" Type="http://schemas.openxmlformats.org/officeDocument/2006/relationships/slide" Target="slides/slide6.xml"/><Relationship Id="rId33" Type="http://schemas.openxmlformats.org/officeDocument/2006/relationships/font" Target="fonts/AmaticSC-regular.fntdata"/><Relationship Id="rId10" Type="http://schemas.openxmlformats.org/officeDocument/2006/relationships/slide" Target="slides/slide5.xml"/><Relationship Id="rId32" Type="http://schemas.openxmlformats.org/officeDocument/2006/relationships/font" Target="fonts/JosefinSlabSemiBold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AmaticSC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JosefinSlabMedium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9" name="Google Shape;71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3" name="Google Shape;85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Talk about how the watch and the mobile app are communicating. Detail on the backend.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23802cc08c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23802cc08c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23802cc044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0" name="Google Shape;880;g23802cc044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25f93fee71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25f93fee71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5f9e1db60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5f9e1db60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3" name="Google Shape;75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5baee442a0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25baee442a0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239b005f7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8" name="Google Shape;778;g239b005f7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25f07c918e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7" name="Google Shape;797;g25f07c918e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25f93fee71a_2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2" name="Google Shape;812;g25f93fee71a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39b005f7fd_0_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7" name="Google Shape;827;g239b005f7fd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239a671c2c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0" name="Google Shape;840;g239a671c2c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741350" y="-194869"/>
            <a:ext cx="688428" cy="693984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 rot="-2116722">
            <a:off x="5403030" y="-58982"/>
            <a:ext cx="396002" cy="408054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A6D1FE">
              <a:alpha val="4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00200" y="543025"/>
            <a:ext cx="50295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62500" y="2782475"/>
            <a:ext cx="42672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" name="Google Shape;14;p2"/>
          <p:cNvSpPr/>
          <p:nvPr/>
        </p:nvSpPr>
        <p:spPr>
          <a:xfrm>
            <a:off x="147451" y="-19875"/>
            <a:ext cx="566849" cy="591090"/>
          </a:xfrm>
          <a:custGeom>
            <a:rect b="b" l="l" r="r" t="t"/>
            <a:pathLst>
              <a:path extrusionOk="0" h="45329" w="43470">
                <a:moveTo>
                  <a:pt x="16009" y="0"/>
                </a:moveTo>
                <a:lnTo>
                  <a:pt x="14091" y="15709"/>
                </a:lnTo>
                <a:lnTo>
                  <a:pt x="1" y="23024"/>
                </a:lnTo>
                <a:lnTo>
                  <a:pt x="14390" y="29679"/>
                </a:lnTo>
                <a:lnTo>
                  <a:pt x="17028" y="45328"/>
                </a:lnTo>
                <a:lnTo>
                  <a:pt x="27821" y="33756"/>
                </a:lnTo>
                <a:lnTo>
                  <a:pt x="43469" y="36035"/>
                </a:lnTo>
                <a:lnTo>
                  <a:pt x="35795" y="22185"/>
                </a:lnTo>
                <a:lnTo>
                  <a:pt x="42810" y="8035"/>
                </a:lnTo>
                <a:lnTo>
                  <a:pt x="42810" y="8035"/>
                </a:lnTo>
                <a:lnTo>
                  <a:pt x="27281" y="11033"/>
                </a:lnTo>
                <a:lnTo>
                  <a:pt x="16009" y="0"/>
                </a:ln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1702542" y="543021"/>
            <a:ext cx="207193" cy="19781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1121910" y="-19886"/>
            <a:ext cx="336980" cy="344021"/>
          </a:xfrm>
          <a:custGeom>
            <a:rect b="b" l="l" r="r" t="t"/>
            <a:pathLst>
              <a:path extrusionOk="0" h="26382" w="25842">
                <a:moveTo>
                  <a:pt x="8274" y="1"/>
                </a:moveTo>
                <a:lnTo>
                  <a:pt x="7855" y="9234"/>
                </a:lnTo>
                <a:lnTo>
                  <a:pt x="0" y="14151"/>
                </a:lnTo>
                <a:lnTo>
                  <a:pt x="8634" y="17388"/>
                </a:lnTo>
                <a:lnTo>
                  <a:pt x="10853" y="26382"/>
                </a:lnTo>
                <a:lnTo>
                  <a:pt x="16608" y="19187"/>
                </a:lnTo>
                <a:lnTo>
                  <a:pt x="25842" y="19847"/>
                </a:lnTo>
                <a:lnTo>
                  <a:pt x="25842" y="19847"/>
                </a:lnTo>
                <a:lnTo>
                  <a:pt x="20745" y="12112"/>
                </a:lnTo>
                <a:lnTo>
                  <a:pt x="24283" y="3538"/>
                </a:lnTo>
                <a:lnTo>
                  <a:pt x="15349" y="5996"/>
                </a:lnTo>
                <a:lnTo>
                  <a:pt x="827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8747983" y="845857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92253" y="841533"/>
            <a:ext cx="408139" cy="416732"/>
          </a:xfrm>
          <a:custGeom>
            <a:rect b="b" l="l" r="r" t="t"/>
            <a:pathLst>
              <a:path extrusionOk="0" h="31958" w="31299">
                <a:moveTo>
                  <a:pt x="10014" y="1"/>
                </a:moveTo>
                <a:lnTo>
                  <a:pt x="9474" y="11213"/>
                </a:lnTo>
                <a:lnTo>
                  <a:pt x="1" y="17148"/>
                </a:lnTo>
                <a:lnTo>
                  <a:pt x="10433" y="21106"/>
                </a:lnTo>
                <a:lnTo>
                  <a:pt x="13131" y="31958"/>
                </a:lnTo>
                <a:lnTo>
                  <a:pt x="20146" y="23204"/>
                </a:lnTo>
                <a:lnTo>
                  <a:pt x="31298" y="24044"/>
                </a:lnTo>
                <a:lnTo>
                  <a:pt x="25183" y="14630"/>
                </a:lnTo>
                <a:lnTo>
                  <a:pt x="29380" y="4258"/>
                </a:lnTo>
                <a:lnTo>
                  <a:pt x="18587" y="7256"/>
                </a:lnTo>
                <a:lnTo>
                  <a:pt x="1001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8660692" y="369596"/>
            <a:ext cx="207193" cy="19781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rgbClr val="A6D1FE">
              <a:alpha val="4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"/>
          <p:cNvSpPr/>
          <p:nvPr/>
        </p:nvSpPr>
        <p:spPr>
          <a:xfrm rot="-1288748">
            <a:off x="5085336" y="484347"/>
            <a:ext cx="207203" cy="19782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rgbClr val="A6D1FE">
              <a:alpha val="4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4498490" y="294300"/>
            <a:ext cx="203281" cy="204858"/>
          </a:xfrm>
          <a:custGeom>
            <a:rect b="b" l="l" r="r" t="t"/>
            <a:pathLst>
              <a:path extrusionOk="0" h="15710" w="15589">
                <a:moveTo>
                  <a:pt x="10972" y="0"/>
                </a:moveTo>
                <a:lnTo>
                  <a:pt x="6595" y="3418"/>
                </a:lnTo>
                <a:lnTo>
                  <a:pt x="1319" y="1739"/>
                </a:lnTo>
                <a:lnTo>
                  <a:pt x="3178" y="6955"/>
                </a:lnTo>
                <a:lnTo>
                  <a:pt x="0" y="11452"/>
                </a:lnTo>
                <a:lnTo>
                  <a:pt x="5516" y="11272"/>
                </a:lnTo>
                <a:lnTo>
                  <a:pt x="8814" y="15709"/>
                </a:lnTo>
                <a:lnTo>
                  <a:pt x="10373" y="10433"/>
                </a:lnTo>
                <a:lnTo>
                  <a:pt x="15589" y="8634"/>
                </a:lnTo>
                <a:lnTo>
                  <a:pt x="11032" y="5516"/>
                </a:lnTo>
                <a:lnTo>
                  <a:pt x="1097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3896233" y="-51918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8697101" y="4236550"/>
            <a:ext cx="566849" cy="591090"/>
          </a:xfrm>
          <a:custGeom>
            <a:rect b="b" l="l" r="r" t="t"/>
            <a:pathLst>
              <a:path extrusionOk="0" h="45329" w="43470">
                <a:moveTo>
                  <a:pt x="16009" y="0"/>
                </a:moveTo>
                <a:lnTo>
                  <a:pt x="14091" y="15709"/>
                </a:lnTo>
                <a:lnTo>
                  <a:pt x="1" y="23024"/>
                </a:lnTo>
                <a:lnTo>
                  <a:pt x="14390" y="29679"/>
                </a:lnTo>
                <a:lnTo>
                  <a:pt x="17028" y="45328"/>
                </a:lnTo>
                <a:lnTo>
                  <a:pt x="27821" y="33756"/>
                </a:lnTo>
                <a:lnTo>
                  <a:pt x="43469" y="36035"/>
                </a:lnTo>
                <a:lnTo>
                  <a:pt x="35795" y="22185"/>
                </a:lnTo>
                <a:lnTo>
                  <a:pt x="42810" y="8035"/>
                </a:lnTo>
                <a:lnTo>
                  <a:pt x="42810" y="8035"/>
                </a:lnTo>
                <a:lnTo>
                  <a:pt x="27281" y="11033"/>
                </a:lnTo>
                <a:lnTo>
                  <a:pt x="16009" y="0"/>
                </a:ln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7289875" y="4650406"/>
            <a:ext cx="688428" cy="693984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A6D1FE">
              <a:alpha val="4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7978308" y="4152907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"/>
          <p:cNvSpPr/>
          <p:nvPr/>
        </p:nvSpPr>
        <p:spPr>
          <a:xfrm rot="-2056866">
            <a:off x="8412041" y="4738484"/>
            <a:ext cx="207197" cy="197821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6907165" y="4650400"/>
            <a:ext cx="203281" cy="204858"/>
          </a:xfrm>
          <a:custGeom>
            <a:rect b="b" l="l" r="r" t="t"/>
            <a:pathLst>
              <a:path extrusionOk="0" h="15710" w="15589">
                <a:moveTo>
                  <a:pt x="10972" y="0"/>
                </a:moveTo>
                <a:lnTo>
                  <a:pt x="6595" y="3418"/>
                </a:lnTo>
                <a:lnTo>
                  <a:pt x="1319" y="1739"/>
                </a:lnTo>
                <a:lnTo>
                  <a:pt x="3178" y="6955"/>
                </a:lnTo>
                <a:lnTo>
                  <a:pt x="0" y="11452"/>
                </a:lnTo>
                <a:lnTo>
                  <a:pt x="5516" y="11272"/>
                </a:lnTo>
                <a:lnTo>
                  <a:pt x="8814" y="15709"/>
                </a:lnTo>
                <a:lnTo>
                  <a:pt x="10373" y="10433"/>
                </a:lnTo>
                <a:lnTo>
                  <a:pt x="15589" y="8634"/>
                </a:lnTo>
                <a:lnTo>
                  <a:pt x="11032" y="5516"/>
                </a:lnTo>
                <a:lnTo>
                  <a:pt x="1097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1"/>
          <p:cNvSpPr txBox="1"/>
          <p:nvPr>
            <p:ph idx="1" type="subTitle"/>
          </p:nvPr>
        </p:nvSpPr>
        <p:spPr>
          <a:xfrm>
            <a:off x="714300" y="1767050"/>
            <a:ext cx="3789000" cy="23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183" name="Google Shape;183;p11"/>
          <p:cNvSpPr txBox="1"/>
          <p:nvPr>
            <p:ph type="title"/>
          </p:nvPr>
        </p:nvSpPr>
        <p:spPr>
          <a:xfrm>
            <a:off x="714300" y="430675"/>
            <a:ext cx="3789000" cy="10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4" name="Google Shape;184;p11"/>
          <p:cNvSpPr/>
          <p:nvPr/>
        </p:nvSpPr>
        <p:spPr>
          <a:xfrm rot="8683278">
            <a:off x="666624" y="-135868"/>
            <a:ext cx="396002" cy="408054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1"/>
          <p:cNvSpPr/>
          <p:nvPr/>
        </p:nvSpPr>
        <p:spPr>
          <a:xfrm rot="8743134">
            <a:off x="8219005" y="191673"/>
            <a:ext cx="207197" cy="197821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1"/>
          <p:cNvSpPr/>
          <p:nvPr/>
        </p:nvSpPr>
        <p:spPr>
          <a:xfrm flipH="1" rot="-7888392">
            <a:off x="7582645" y="4728358"/>
            <a:ext cx="688396" cy="69395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A6D1FE">
              <a:alpha val="4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1"/>
          <p:cNvSpPr/>
          <p:nvPr/>
        </p:nvSpPr>
        <p:spPr>
          <a:xfrm flipH="1" rot="10800000">
            <a:off x="8644405" y="4636336"/>
            <a:ext cx="207193" cy="19781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1"/>
          <p:cNvSpPr/>
          <p:nvPr/>
        </p:nvSpPr>
        <p:spPr>
          <a:xfrm flipH="1" rot="-8683278">
            <a:off x="8933068" y="948639"/>
            <a:ext cx="396002" cy="408054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A6D1FE">
              <a:alpha val="4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1"/>
          <p:cNvSpPr/>
          <p:nvPr/>
        </p:nvSpPr>
        <p:spPr>
          <a:xfrm flipH="1" rot="10800000">
            <a:off x="5491552" y="4357203"/>
            <a:ext cx="203281" cy="204858"/>
          </a:xfrm>
          <a:custGeom>
            <a:rect b="b" l="l" r="r" t="t"/>
            <a:pathLst>
              <a:path extrusionOk="0" h="15710" w="15589">
                <a:moveTo>
                  <a:pt x="10972" y="0"/>
                </a:moveTo>
                <a:lnTo>
                  <a:pt x="6595" y="3418"/>
                </a:lnTo>
                <a:lnTo>
                  <a:pt x="1319" y="1739"/>
                </a:lnTo>
                <a:lnTo>
                  <a:pt x="3178" y="6955"/>
                </a:lnTo>
                <a:lnTo>
                  <a:pt x="0" y="11452"/>
                </a:lnTo>
                <a:lnTo>
                  <a:pt x="5516" y="11272"/>
                </a:lnTo>
                <a:lnTo>
                  <a:pt x="8814" y="15709"/>
                </a:lnTo>
                <a:lnTo>
                  <a:pt x="10373" y="10433"/>
                </a:lnTo>
                <a:lnTo>
                  <a:pt x="15589" y="8634"/>
                </a:lnTo>
                <a:lnTo>
                  <a:pt x="11032" y="5516"/>
                </a:lnTo>
                <a:lnTo>
                  <a:pt x="1097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1"/>
          <p:cNvSpPr/>
          <p:nvPr/>
        </p:nvSpPr>
        <p:spPr>
          <a:xfrm flipH="1" rot="10800000">
            <a:off x="4759896" y="4562072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1"/>
          <p:cNvSpPr/>
          <p:nvPr/>
        </p:nvSpPr>
        <p:spPr>
          <a:xfrm flipH="1" rot="-7888392">
            <a:off x="728882" y="4728370"/>
            <a:ext cx="688396" cy="69395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A6D1FE">
              <a:alpha val="4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1"/>
          <p:cNvSpPr/>
          <p:nvPr/>
        </p:nvSpPr>
        <p:spPr>
          <a:xfrm flipH="1" rot="-7888392">
            <a:off x="6953395" y="-278817"/>
            <a:ext cx="688396" cy="69395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A6D1FE">
              <a:alpha val="4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1"/>
          <p:cNvSpPr/>
          <p:nvPr/>
        </p:nvSpPr>
        <p:spPr>
          <a:xfrm flipH="1" rot="-5818175">
            <a:off x="-145203" y="1051538"/>
            <a:ext cx="688385" cy="693940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1"/>
          <p:cNvSpPr/>
          <p:nvPr/>
        </p:nvSpPr>
        <p:spPr>
          <a:xfrm flipH="1" rot="-8683278">
            <a:off x="4759905" y="227377"/>
            <a:ext cx="396002" cy="408054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1"/>
          <p:cNvSpPr/>
          <p:nvPr/>
        </p:nvSpPr>
        <p:spPr>
          <a:xfrm flipH="1" rot="10800000">
            <a:off x="397005" y="4636336"/>
            <a:ext cx="207193" cy="19781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1"/>
          <p:cNvSpPr/>
          <p:nvPr/>
        </p:nvSpPr>
        <p:spPr>
          <a:xfrm flipH="1" rot="-8683278">
            <a:off x="-191882" y="345589"/>
            <a:ext cx="396002" cy="408054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A6D1FE">
              <a:alpha val="4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1"/>
          <p:cNvSpPr/>
          <p:nvPr/>
        </p:nvSpPr>
        <p:spPr>
          <a:xfrm flipH="1" rot="10800000">
            <a:off x="971" y="3871985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2"/>
          <p:cNvSpPr txBox="1"/>
          <p:nvPr>
            <p:ph type="title"/>
          </p:nvPr>
        </p:nvSpPr>
        <p:spPr>
          <a:xfrm>
            <a:off x="714300" y="549600"/>
            <a:ext cx="2942400" cy="21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1" name="Google Shape;201;p12"/>
          <p:cNvSpPr/>
          <p:nvPr/>
        </p:nvSpPr>
        <p:spPr>
          <a:xfrm rot="-2911608">
            <a:off x="617195" y="-256736"/>
            <a:ext cx="688396" cy="69395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A6D1FE">
              <a:alpha val="4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2"/>
          <p:cNvSpPr/>
          <p:nvPr/>
        </p:nvSpPr>
        <p:spPr>
          <a:xfrm rot="-1288748">
            <a:off x="294211" y="1938134"/>
            <a:ext cx="207203" cy="19782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rgbClr val="A6D1FE">
              <a:alpha val="4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2"/>
          <p:cNvSpPr/>
          <p:nvPr/>
        </p:nvSpPr>
        <p:spPr>
          <a:xfrm>
            <a:off x="8970933" y="2244820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2"/>
          <p:cNvSpPr/>
          <p:nvPr/>
        </p:nvSpPr>
        <p:spPr>
          <a:xfrm rot="-1288748">
            <a:off x="294211" y="4085559"/>
            <a:ext cx="207203" cy="19782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rgbClr val="A6D1FE">
              <a:alpha val="4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2"/>
          <p:cNvSpPr/>
          <p:nvPr/>
        </p:nvSpPr>
        <p:spPr>
          <a:xfrm rot="-2911608">
            <a:off x="1367095" y="4745164"/>
            <a:ext cx="688396" cy="69395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2"/>
          <p:cNvSpPr/>
          <p:nvPr/>
        </p:nvSpPr>
        <p:spPr>
          <a:xfrm rot="-1288748">
            <a:off x="8734711" y="2994784"/>
            <a:ext cx="207203" cy="19782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2"/>
          <p:cNvSpPr/>
          <p:nvPr/>
        </p:nvSpPr>
        <p:spPr>
          <a:xfrm>
            <a:off x="7652933" y="-113805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2"/>
          <p:cNvSpPr/>
          <p:nvPr/>
        </p:nvSpPr>
        <p:spPr>
          <a:xfrm rot="-1288748">
            <a:off x="2430286" y="4755909"/>
            <a:ext cx="207203" cy="19782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rgbClr val="A6D1FE">
              <a:alpha val="4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2"/>
          <p:cNvSpPr/>
          <p:nvPr/>
        </p:nvSpPr>
        <p:spPr>
          <a:xfrm rot="-2911608">
            <a:off x="8311870" y="4308839"/>
            <a:ext cx="688396" cy="69395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2"/>
          <p:cNvSpPr/>
          <p:nvPr/>
        </p:nvSpPr>
        <p:spPr>
          <a:xfrm>
            <a:off x="-186917" y="576295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8900732" scaled="0"/>
        </a:gra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3"/>
          <p:cNvSpPr txBox="1"/>
          <p:nvPr>
            <p:ph hasCustomPrompt="1" type="title"/>
          </p:nvPr>
        </p:nvSpPr>
        <p:spPr>
          <a:xfrm>
            <a:off x="1465050" y="1616750"/>
            <a:ext cx="62139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214" name="Google Shape;214;p13"/>
          <p:cNvSpPr txBox="1"/>
          <p:nvPr>
            <p:ph idx="1" type="subTitle"/>
          </p:nvPr>
        </p:nvSpPr>
        <p:spPr>
          <a:xfrm>
            <a:off x="2274750" y="3210245"/>
            <a:ext cx="45945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5" name="Google Shape;215;p13"/>
          <p:cNvSpPr/>
          <p:nvPr/>
        </p:nvSpPr>
        <p:spPr>
          <a:xfrm flipH="1">
            <a:off x="4916479" y="4736150"/>
            <a:ext cx="566849" cy="591090"/>
          </a:xfrm>
          <a:custGeom>
            <a:rect b="b" l="l" r="r" t="t"/>
            <a:pathLst>
              <a:path extrusionOk="0" h="45329" w="43470">
                <a:moveTo>
                  <a:pt x="16009" y="0"/>
                </a:moveTo>
                <a:lnTo>
                  <a:pt x="14091" y="15709"/>
                </a:lnTo>
                <a:lnTo>
                  <a:pt x="1" y="23024"/>
                </a:lnTo>
                <a:lnTo>
                  <a:pt x="14390" y="29679"/>
                </a:lnTo>
                <a:lnTo>
                  <a:pt x="17028" y="45328"/>
                </a:lnTo>
                <a:lnTo>
                  <a:pt x="27821" y="33756"/>
                </a:lnTo>
                <a:lnTo>
                  <a:pt x="43469" y="36035"/>
                </a:lnTo>
                <a:lnTo>
                  <a:pt x="35795" y="22185"/>
                </a:lnTo>
                <a:lnTo>
                  <a:pt x="42810" y="8035"/>
                </a:lnTo>
                <a:lnTo>
                  <a:pt x="42810" y="8035"/>
                </a:lnTo>
                <a:lnTo>
                  <a:pt x="27281" y="11033"/>
                </a:lnTo>
                <a:lnTo>
                  <a:pt x="16009" y="0"/>
                </a:ln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3"/>
          <p:cNvSpPr/>
          <p:nvPr/>
        </p:nvSpPr>
        <p:spPr>
          <a:xfrm flipH="1">
            <a:off x="8544506" y="4505546"/>
            <a:ext cx="207193" cy="19781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3"/>
          <p:cNvSpPr/>
          <p:nvPr/>
        </p:nvSpPr>
        <p:spPr>
          <a:xfrm flipH="1">
            <a:off x="6556601" y="-121511"/>
            <a:ext cx="336980" cy="344021"/>
          </a:xfrm>
          <a:custGeom>
            <a:rect b="b" l="l" r="r" t="t"/>
            <a:pathLst>
              <a:path extrusionOk="0" h="26382" w="25842">
                <a:moveTo>
                  <a:pt x="8274" y="1"/>
                </a:moveTo>
                <a:lnTo>
                  <a:pt x="7855" y="9234"/>
                </a:lnTo>
                <a:lnTo>
                  <a:pt x="0" y="14151"/>
                </a:lnTo>
                <a:lnTo>
                  <a:pt x="8634" y="17388"/>
                </a:lnTo>
                <a:lnTo>
                  <a:pt x="10853" y="26382"/>
                </a:lnTo>
                <a:lnTo>
                  <a:pt x="16608" y="19187"/>
                </a:lnTo>
                <a:lnTo>
                  <a:pt x="25842" y="19847"/>
                </a:lnTo>
                <a:lnTo>
                  <a:pt x="25842" y="19847"/>
                </a:lnTo>
                <a:lnTo>
                  <a:pt x="20745" y="12112"/>
                </a:lnTo>
                <a:lnTo>
                  <a:pt x="24283" y="3538"/>
                </a:lnTo>
                <a:lnTo>
                  <a:pt x="15349" y="5996"/>
                </a:lnTo>
                <a:lnTo>
                  <a:pt x="827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3"/>
          <p:cNvSpPr/>
          <p:nvPr/>
        </p:nvSpPr>
        <p:spPr>
          <a:xfrm flipH="1">
            <a:off x="8826104" y="321470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3"/>
          <p:cNvSpPr/>
          <p:nvPr/>
        </p:nvSpPr>
        <p:spPr>
          <a:xfrm flipH="1">
            <a:off x="7941725" y="4855258"/>
            <a:ext cx="408139" cy="416732"/>
          </a:xfrm>
          <a:custGeom>
            <a:rect b="b" l="l" r="r" t="t"/>
            <a:pathLst>
              <a:path extrusionOk="0" h="31958" w="31299">
                <a:moveTo>
                  <a:pt x="10014" y="1"/>
                </a:moveTo>
                <a:lnTo>
                  <a:pt x="9474" y="11213"/>
                </a:lnTo>
                <a:lnTo>
                  <a:pt x="1" y="17148"/>
                </a:lnTo>
                <a:lnTo>
                  <a:pt x="10433" y="21106"/>
                </a:lnTo>
                <a:lnTo>
                  <a:pt x="13131" y="31958"/>
                </a:lnTo>
                <a:lnTo>
                  <a:pt x="20146" y="23204"/>
                </a:lnTo>
                <a:lnTo>
                  <a:pt x="31298" y="24044"/>
                </a:lnTo>
                <a:lnTo>
                  <a:pt x="25183" y="14630"/>
                </a:lnTo>
                <a:lnTo>
                  <a:pt x="29380" y="4258"/>
                </a:lnTo>
                <a:lnTo>
                  <a:pt x="18587" y="7256"/>
                </a:lnTo>
                <a:lnTo>
                  <a:pt x="100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3"/>
          <p:cNvSpPr/>
          <p:nvPr/>
        </p:nvSpPr>
        <p:spPr>
          <a:xfrm flipH="1">
            <a:off x="277281" y="369596"/>
            <a:ext cx="207193" cy="19781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3"/>
          <p:cNvSpPr/>
          <p:nvPr/>
        </p:nvSpPr>
        <p:spPr>
          <a:xfrm flipH="1" rot="-2700000">
            <a:off x="8863536" y="3860242"/>
            <a:ext cx="566807" cy="591047"/>
          </a:xfrm>
          <a:custGeom>
            <a:rect b="b" l="l" r="r" t="t"/>
            <a:pathLst>
              <a:path extrusionOk="0" h="45329" w="43470">
                <a:moveTo>
                  <a:pt x="16009" y="0"/>
                </a:moveTo>
                <a:lnTo>
                  <a:pt x="14091" y="15709"/>
                </a:lnTo>
                <a:lnTo>
                  <a:pt x="1" y="23024"/>
                </a:lnTo>
                <a:lnTo>
                  <a:pt x="14390" y="29679"/>
                </a:lnTo>
                <a:lnTo>
                  <a:pt x="17028" y="45328"/>
                </a:lnTo>
                <a:lnTo>
                  <a:pt x="27821" y="33756"/>
                </a:lnTo>
                <a:lnTo>
                  <a:pt x="43469" y="36035"/>
                </a:lnTo>
                <a:lnTo>
                  <a:pt x="35795" y="22185"/>
                </a:lnTo>
                <a:lnTo>
                  <a:pt x="42810" y="8035"/>
                </a:lnTo>
                <a:lnTo>
                  <a:pt x="42810" y="8035"/>
                </a:lnTo>
                <a:lnTo>
                  <a:pt x="27281" y="11033"/>
                </a:lnTo>
                <a:lnTo>
                  <a:pt x="1600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3"/>
          <p:cNvSpPr/>
          <p:nvPr/>
        </p:nvSpPr>
        <p:spPr>
          <a:xfrm flipH="1" rot="2116722">
            <a:off x="798259" y="-114107"/>
            <a:ext cx="396002" cy="408054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3"/>
          <p:cNvSpPr/>
          <p:nvPr/>
        </p:nvSpPr>
        <p:spPr>
          <a:xfrm flipH="1" rot="1288748">
            <a:off x="7202427" y="99522"/>
            <a:ext cx="207203" cy="19782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3"/>
          <p:cNvSpPr/>
          <p:nvPr/>
        </p:nvSpPr>
        <p:spPr>
          <a:xfrm flipH="1">
            <a:off x="1989121" y="164750"/>
            <a:ext cx="203281" cy="204858"/>
          </a:xfrm>
          <a:custGeom>
            <a:rect b="b" l="l" r="r" t="t"/>
            <a:pathLst>
              <a:path extrusionOk="0" h="15710" w="15589">
                <a:moveTo>
                  <a:pt x="10972" y="0"/>
                </a:moveTo>
                <a:lnTo>
                  <a:pt x="6595" y="3418"/>
                </a:lnTo>
                <a:lnTo>
                  <a:pt x="1319" y="1739"/>
                </a:lnTo>
                <a:lnTo>
                  <a:pt x="3178" y="6955"/>
                </a:lnTo>
                <a:lnTo>
                  <a:pt x="0" y="11452"/>
                </a:lnTo>
                <a:lnTo>
                  <a:pt x="5516" y="11272"/>
                </a:lnTo>
                <a:lnTo>
                  <a:pt x="8814" y="15709"/>
                </a:lnTo>
                <a:lnTo>
                  <a:pt x="10373" y="10433"/>
                </a:lnTo>
                <a:lnTo>
                  <a:pt x="15589" y="8634"/>
                </a:lnTo>
                <a:lnTo>
                  <a:pt x="11032" y="5516"/>
                </a:lnTo>
                <a:lnTo>
                  <a:pt x="10972" y="0"/>
                </a:lnTo>
                <a:close/>
              </a:path>
            </a:pathLst>
          </a:custGeom>
          <a:solidFill>
            <a:srgbClr val="F3D3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3"/>
          <p:cNvSpPr/>
          <p:nvPr/>
        </p:nvSpPr>
        <p:spPr>
          <a:xfrm flipH="1" rot="2056866">
            <a:off x="3282290" y="4868809"/>
            <a:ext cx="207197" cy="197821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3"/>
          <p:cNvSpPr/>
          <p:nvPr/>
        </p:nvSpPr>
        <p:spPr>
          <a:xfrm flipH="1" rot="1768179">
            <a:off x="8583675" y="2676367"/>
            <a:ext cx="207186" cy="197811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rgbClr val="EBBE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3"/>
          <p:cNvSpPr/>
          <p:nvPr/>
        </p:nvSpPr>
        <p:spPr>
          <a:xfrm flipH="1" rot="3158177">
            <a:off x="446887" y="4741612"/>
            <a:ext cx="688387" cy="69394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3"/>
          <p:cNvSpPr/>
          <p:nvPr/>
        </p:nvSpPr>
        <p:spPr>
          <a:xfrm flipH="1" rot="808271">
            <a:off x="5001893" y="-165788"/>
            <a:ext cx="396018" cy="408070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F3D3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3"/>
          <p:cNvSpPr/>
          <p:nvPr/>
        </p:nvSpPr>
        <p:spPr>
          <a:xfrm flipH="1">
            <a:off x="-411137" y="1223206"/>
            <a:ext cx="688428" cy="693984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3"/>
          <p:cNvSpPr/>
          <p:nvPr/>
        </p:nvSpPr>
        <p:spPr>
          <a:xfrm flipH="1">
            <a:off x="-260434" y="3565688"/>
            <a:ext cx="566849" cy="591090"/>
          </a:xfrm>
          <a:custGeom>
            <a:rect b="b" l="l" r="r" t="t"/>
            <a:pathLst>
              <a:path extrusionOk="0" h="45329" w="43470">
                <a:moveTo>
                  <a:pt x="16009" y="0"/>
                </a:moveTo>
                <a:lnTo>
                  <a:pt x="14091" y="15709"/>
                </a:lnTo>
                <a:lnTo>
                  <a:pt x="1" y="23024"/>
                </a:lnTo>
                <a:lnTo>
                  <a:pt x="14390" y="29679"/>
                </a:lnTo>
                <a:lnTo>
                  <a:pt x="17028" y="45328"/>
                </a:lnTo>
                <a:lnTo>
                  <a:pt x="27821" y="33756"/>
                </a:lnTo>
                <a:lnTo>
                  <a:pt x="43469" y="36035"/>
                </a:lnTo>
                <a:lnTo>
                  <a:pt x="35795" y="22185"/>
                </a:lnTo>
                <a:lnTo>
                  <a:pt x="42810" y="8035"/>
                </a:lnTo>
                <a:lnTo>
                  <a:pt x="42810" y="8035"/>
                </a:lnTo>
                <a:lnTo>
                  <a:pt x="27281" y="11033"/>
                </a:lnTo>
                <a:lnTo>
                  <a:pt x="16009" y="0"/>
                </a:lnTo>
                <a:close/>
              </a:path>
            </a:pathLst>
          </a:custGeom>
          <a:solidFill>
            <a:srgbClr val="E283B5">
              <a:alpha val="2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3"/>
          <p:cNvSpPr/>
          <p:nvPr/>
        </p:nvSpPr>
        <p:spPr>
          <a:xfrm flipH="1" rot="1768179">
            <a:off x="743787" y="4142292"/>
            <a:ext cx="207186" cy="197811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rgbClr val="EBBE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3"/>
          <p:cNvSpPr/>
          <p:nvPr/>
        </p:nvSpPr>
        <p:spPr>
          <a:xfrm flipH="1">
            <a:off x="484481" y="3019821"/>
            <a:ext cx="207193" cy="19781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8900732" scaled="0"/>
        </a:gra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5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8" name="Google Shape;238;p15"/>
          <p:cNvSpPr txBox="1"/>
          <p:nvPr>
            <p:ph idx="1" type="subTitle"/>
          </p:nvPr>
        </p:nvSpPr>
        <p:spPr>
          <a:xfrm>
            <a:off x="714302" y="4070751"/>
            <a:ext cx="23712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39" name="Google Shape;239;p15"/>
          <p:cNvSpPr txBox="1"/>
          <p:nvPr>
            <p:ph idx="2" type="title"/>
          </p:nvPr>
        </p:nvSpPr>
        <p:spPr>
          <a:xfrm>
            <a:off x="714302" y="3702055"/>
            <a:ext cx="23712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40" name="Google Shape;240;p15"/>
          <p:cNvSpPr txBox="1"/>
          <p:nvPr>
            <p:ph idx="3" type="subTitle"/>
          </p:nvPr>
        </p:nvSpPr>
        <p:spPr>
          <a:xfrm>
            <a:off x="3386400" y="4070751"/>
            <a:ext cx="23712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41" name="Google Shape;241;p15"/>
          <p:cNvSpPr txBox="1"/>
          <p:nvPr>
            <p:ph idx="4" type="title"/>
          </p:nvPr>
        </p:nvSpPr>
        <p:spPr>
          <a:xfrm>
            <a:off x="3386400" y="3702055"/>
            <a:ext cx="23712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42" name="Google Shape;242;p15"/>
          <p:cNvSpPr txBox="1"/>
          <p:nvPr>
            <p:ph idx="5" type="subTitle"/>
          </p:nvPr>
        </p:nvSpPr>
        <p:spPr>
          <a:xfrm>
            <a:off x="6058498" y="4070751"/>
            <a:ext cx="23712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43" name="Google Shape;243;p15"/>
          <p:cNvSpPr txBox="1"/>
          <p:nvPr>
            <p:ph idx="6" type="title"/>
          </p:nvPr>
        </p:nvSpPr>
        <p:spPr>
          <a:xfrm>
            <a:off x="6058498" y="3702055"/>
            <a:ext cx="23712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44" name="Google Shape;244;p15"/>
          <p:cNvSpPr txBox="1"/>
          <p:nvPr>
            <p:ph idx="7" type="subTitle"/>
          </p:nvPr>
        </p:nvSpPr>
        <p:spPr>
          <a:xfrm>
            <a:off x="714302" y="2277076"/>
            <a:ext cx="23712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45" name="Google Shape;245;p15"/>
          <p:cNvSpPr txBox="1"/>
          <p:nvPr>
            <p:ph idx="8" type="title"/>
          </p:nvPr>
        </p:nvSpPr>
        <p:spPr>
          <a:xfrm>
            <a:off x="714302" y="1908380"/>
            <a:ext cx="23712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46" name="Google Shape;246;p15"/>
          <p:cNvSpPr txBox="1"/>
          <p:nvPr>
            <p:ph idx="9" type="subTitle"/>
          </p:nvPr>
        </p:nvSpPr>
        <p:spPr>
          <a:xfrm>
            <a:off x="3386400" y="2277076"/>
            <a:ext cx="23712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47" name="Google Shape;247;p15"/>
          <p:cNvSpPr txBox="1"/>
          <p:nvPr>
            <p:ph idx="13" type="title"/>
          </p:nvPr>
        </p:nvSpPr>
        <p:spPr>
          <a:xfrm>
            <a:off x="3386400" y="1908380"/>
            <a:ext cx="23712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48" name="Google Shape;248;p15"/>
          <p:cNvSpPr txBox="1"/>
          <p:nvPr>
            <p:ph idx="14" type="subTitle"/>
          </p:nvPr>
        </p:nvSpPr>
        <p:spPr>
          <a:xfrm>
            <a:off x="6058498" y="2277076"/>
            <a:ext cx="23712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49" name="Google Shape;249;p15"/>
          <p:cNvSpPr txBox="1"/>
          <p:nvPr>
            <p:ph idx="15" type="title"/>
          </p:nvPr>
        </p:nvSpPr>
        <p:spPr>
          <a:xfrm>
            <a:off x="6058498" y="1908380"/>
            <a:ext cx="23712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50" name="Google Shape;250;p15"/>
          <p:cNvSpPr/>
          <p:nvPr/>
        </p:nvSpPr>
        <p:spPr>
          <a:xfrm rot="-8311608">
            <a:off x="1552320" y="-351504"/>
            <a:ext cx="688396" cy="69395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5"/>
          <p:cNvSpPr/>
          <p:nvPr/>
        </p:nvSpPr>
        <p:spPr>
          <a:xfrm rot="-5400000">
            <a:off x="3261280" y="79955"/>
            <a:ext cx="203281" cy="204858"/>
          </a:xfrm>
          <a:custGeom>
            <a:rect b="b" l="l" r="r" t="t"/>
            <a:pathLst>
              <a:path extrusionOk="0" h="15710" w="15589">
                <a:moveTo>
                  <a:pt x="10972" y="0"/>
                </a:moveTo>
                <a:lnTo>
                  <a:pt x="6595" y="3418"/>
                </a:lnTo>
                <a:lnTo>
                  <a:pt x="1319" y="1739"/>
                </a:lnTo>
                <a:lnTo>
                  <a:pt x="3178" y="6955"/>
                </a:lnTo>
                <a:lnTo>
                  <a:pt x="0" y="11452"/>
                </a:lnTo>
                <a:lnTo>
                  <a:pt x="5516" y="11272"/>
                </a:lnTo>
                <a:lnTo>
                  <a:pt x="8814" y="15709"/>
                </a:lnTo>
                <a:lnTo>
                  <a:pt x="10373" y="10433"/>
                </a:lnTo>
                <a:lnTo>
                  <a:pt x="15589" y="8634"/>
                </a:lnTo>
                <a:lnTo>
                  <a:pt x="11032" y="5516"/>
                </a:lnTo>
                <a:lnTo>
                  <a:pt x="10972" y="0"/>
                </a:lnTo>
                <a:close/>
              </a:path>
            </a:pathLst>
          </a:custGeom>
          <a:solidFill>
            <a:srgbClr val="EBBE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5"/>
          <p:cNvSpPr/>
          <p:nvPr/>
        </p:nvSpPr>
        <p:spPr>
          <a:xfrm rot="-8311608">
            <a:off x="8708083" y="1039621"/>
            <a:ext cx="688396" cy="69395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5"/>
          <p:cNvSpPr/>
          <p:nvPr/>
        </p:nvSpPr>
        <p:spPr>
          <a:xfrm rot="-5400000">
            <a:off x="8790661" y="3166693"/>
            <a:ext cx="207193" cy="19781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5"/>
          <p:cNvSpPr/>
          <p:nvPr/>
        </p:nvSpPr>
        <p:spPr>
          <a:xfrm rot="-7516722">
            <a:off x="7646210" y="-208543"/>
            <a:ext cx="396002" cy="408054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5"/>
          <p:cNvSpPr/>
          <p:nvPr/>
        </p:nvSpPr>
        <p:spPr>
          <a:xfrm rot="-5400000">
            <a:off x="3962580" y="4831043"/>
            <a:ext cx="203281" cy="204858"/>
          </a:xfrm>
          <a:custGeom>
            <a:rect b="b" l="l" r="r" t="t"/>
            <a:pathLst>
              <a:path extrusionOk="0" h="15710" w="15589">
                <a:moveTo>
                  <a:pt x="10972" y="0"/>
                </a:moveTo>
                <a:lnTo>
                  <a:pt x="6595" y="3418"/>
                </a:lnTo>
                <a:lnTo>
                  <a:pt x="1319" y="1739"/>
                </a:lnTo>
                <a:lnTo>
                  <a:pt x="3178" y="6955"/>
                </a:lnTo>
                <a:lnTo>
                  <a:pt x="0" y="11452"/>
                </a:lnTo>
                <a:lnTo>
                  <a:pt x="5516" y="11272"/>
                </a:lnTo>
                <a:lnTo>
                  <a:pt x="8814" y="15709"/>
                </a:lnTo>
                <a:lnTo>
                  <a:pt x="10373" y="10433"/>
                </a:lnTo>
                <a:lnTo>
                  <a:pt x="15589" y="8634"/>
                </a:lnTo>
                <a:lnTo>
                  <a:pt x="11032" y="5516"/>
                </a:lnTo>
                <a:lnTo>
                  <a:pt x="10972" y="0"/>
                </a:ln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5"/>
          <p:cNvSpPr/>
          <p:nvPr/>
        </p:nvSpPr>
        <p:spPr>
          <a:xfrm rot="-7516722">
            <a:off x="1701910" y="4907282"/>
            <a:ext cx="396002" cy="408054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EBBE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5"/>
          <p:cNvSpPr/>
          <p:nvPr/>
        </p:nvSpPr>
        <p:spPr>
          <a:xfrm rot="-7516722">
            <a:off x="100485" y="759332"/>
            <a:ext cx="396002" cy="408054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5"/>
          <p:cNvSpPr/>
          <p:nvPr/>
        </p:nvSpPr>
        <p:spPr>
          <a:xfrm rot="-8311608">
            <a:off x="-418492" y="3845396"/>
            <a:ext cx="688396" cy="69395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EBBE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5"/>
          <p:cNvSpPr/>
          <p:nvPr/>
        </p:nvSpPr>
        <p:spPr>
          <a:xfrm rot="-7516722">
            <a:off x="-130253" y="3061582"/>
            <a:ext cx="396002" cy="408054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5"/>
          <p:cNvSpPr/>
          <p:nvPr/>
        </p:nvSpPr>
        <p:spPr>
          <a:xfrm rot="-5400000">
            <a:off x="96855" y="2593530"/>
            <a:ext cx="203281" cy="204858"/>
          </a:xfrm>
          <a:custGeom>
            <a:rect b="b" l="l" r="r" t="t"/>
            <a:pathLst>
              <a:path extrusionOk="0" h="15710" w="15589">
                <a:moveTo>
                  <a:pt x="10972" y="0"/>
                </a:moveTo>
                <a:lnTo>
                  <a:pt x="6595" y="3418"/>
                </a:lnTo>
                <a:lnTo>
                  <a:pt x="1319" y="1739"/>
                </a:lnTo>
                <a:lnTo>
                  <a:pt x="3178" y="6955"/>
                </a:lnTo>
                <a:lnTo>
                  <a:pt x="0" y="11452"/>
                </a:lnTo>
                <a:lnTo>
                  <a:pt x="5516" y="11272"/>
                </a:lnTo>
                <a:lnTo>
                  <a:pt x="8814" y="15709"/>
                </a:lnTo>
                <a:lnTo>
                  <a:pt x="10373" y="10433"/>
                </a:lnTo>
                <a:lnTo>
                  <a:pt x="15589" y="8634"/>
                </a:lnTo>
                <a:lnTo>
                  <a:pt x="11032" y="5516"/>
                </a:lnTo>
                <a:lnTo>
                  <a:pt x="10972" y="0"/>
                </a:lnTo>
                <a:close/>
              </a:path>
            </a:pathLst>
          </a:custGeom>
          <a:solidFill>
            <a:srgbClr val="EBBE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5"/>
          <p:cNvSpPr/>
          <p:nvPr/>
        </p:nvSpPr>
        <p:spPr>
          <a:xfrm rot="-2911608">
            <a:off x="8268845" y="4640352"/>
            <a:ext cx="688396" cy="69395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_1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6"/>
          <p:cNvSpPr txBox="1"/>
          <p:nvPr>
            <p:ph type="title"/>
          </p:nvPr>
        </p:nvSpPr>
        <p:spPr>
          <a:xfrm>
            <a:off x="866700" y="3165223"/>
            <a:ext cx="23712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5" name="Google Shape;265;p16"/>
          <p:cNvSpPr txBox="1"/>
          <p:nvPr>
            <p:ph idx="1" type="subTitle"/>
          </p:nvPr>
        </p:nvSpPr>
        <p:spPr>
          <a:xfrm>
            <a:off x="866700" y="3652719"/>
            <a:ext cx="23712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66" name="Google Shape;266;p16"/>
          <p:cNvSpPr txBox="1"/>
          <p:nvPr>
            <p:ph idx="2" type="title"/>
          </p:nvPr>
        </p:nvSpPr>
        <p:spPr>
          <a:xfrm>
            <a:off x="3392600" y="1643219"/>
            <a:ext cx="23712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7" name="Google Shape;267;p16"/>
          <p:cNvSpPr txBox="1"/>
          <p:nvPr>
            <p:ph idx="3" type="subTitle"/>
          </p:nvPr>
        </p:nvSpPr>
        <p:spPr>
          <a:xfrm>
            <a:off x="3392600" y="2130715"/>
            <a:ext cx="23712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68" name="Google Shape;268;p16"/>
          <p:cNvSpPr txBox="1"/>
          <p:nvPr>
            <p:ph idx="4" type="title"/>
          </p:nvPr>
        </p:nvSpPr>
        <p:spPr>
          <a:xfrm>
            <a:off x="5918500" y="3165223"/>
            <a:ext cx="23712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9" name="Google Shape;269;p16"/>
          <p:cNvSpPr txBox="1"/>
          <p:nvPr>
            <p:ph idx="5" type="subTitle"/>
          </p:nvPr>
        </p:nvSpPr>
        <p:spPr>
          <a:xfrm>
            <a:off x="5918500" y="3652719"/>
            <a:ext cx="23712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70" name="Google Shape;270;p16"/>
          <p:cNvSpPr txBox="1"/>
          <p:nvPr>
            <p:ph idx="6"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71" name="Google Shape;271;p16"/>
          <p:cNvSpPr/>
          <p:nvPr/>
        </p:nvSpPr>
        <p:spPr>
          <a:xfrm rot="-2911608">
            <a:off x="8712895" y="2224764"/>
            <a:ext cx="688396" cy="69395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A6D1FE">
              <a:alpha val="4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6"/>
          <p:cNvSpPr/>
          <p:nvPr/>
        </p:nvSpPr>
        <p:spPr>
          <a:xfrm>
            <a:off x="6939742" y="326783"/>
            <a:ext cx="207193" cy="19781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6"/>
          <p:cNvSpPr/>
          <p:nvPr/>
        </p:nvSpPr>
        <p:spPr>
          <a:xfrm rot="-2056866">
            <a:off x="8728916" y="565759"/>
            <a:ext cx="207197" cy="197821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6"/>
          <p:cNvSpPr/>
          <p:nvPr/>
        </p:nvSpPr>
        <p:spPr>
          <a:xfrm>
            <a:off x="5560515" y="4502025"/>
            <a:ext cx="203281" cy="204858"/>
          </a:xfrm>
          <a:custGeom>
            <a:rect b="b" l="l" r="r" t="t"/>
            <a:pathLst>
              <a:path extrusionOk="0" h="15710" w="15589">
                <a:moveTo>
                  <a:pt x="10972" y="0"/>
                </a:moveTo>
                <a:lnTo>
                  <a:pt x="6595" y="3418"/>
                </a:lnTo>
                <a:lnTo>
                  <a:pt x="1319" y="1739"/>
                </a:lnTo>
                <a:lnTo>
                  <a:pt x="3178" y="6955"/>
                </a:lnTo>
                <a:lnTo>
                  <a:pt x="0" y="11452"/>
                </a:lnTo>
                <a:lnTo>
                  <a:pt x="5516" y="11272"/>
                </a:lnTo>
                <a:lnTo>
                  <a:pt x="8814" y="15709"/>
                </a:lnTo>
                <a:lnTo>
                  <a:pt x="10373" y="10433"/>
                </a:lnTo>
                <a:lnTo>
                  <a:pt x="15589" y="8634"/>
                </a:lnTo>
                <a:lnTo>
                  <a:pt x="11032" y="5516"/>
                </a:lnTo>
                <a:lnTo>
                  <a:pt x="1097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6"/>
          <p:cNvSpPr/>
          <p:nvPr/>
        </p:nvSpPr>
        <p:spPr>
          <a:xfrm rot="-750581">
            <a:off x="1010435" y="-310085"/>
            <a:ext cx="688377" cy="69393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6"/>
          <p:cNvSpPr/>
          <p:nvPr/>
        </p:nvSpPr>
        <p:spPr>
          <a:xfrm rot="-2911608">
            <a:off x="1863920" y="4642739"/>
            <a:ext cx="688396" cy="69395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6"/>
          <p:cNvSpPr/>
          <p:nvPr/>
        </p:nvSpPr>
        <p:spPr>
          <a:xfrm>
            <a:off x="8091705" y="4400430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A6D1FE">
              <a:alpha val="4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6"/>
          <p:cNvSpPr/>
          <p:nvPr/>
        </p:nvSpPr>
        <p:spPr>
          <a:xfrm rot="-2056866">
            <a:off x="8728916" y="4113784"/>
            <a:ext cx="207197" cy="197821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6"/>
          <p:cNvSpPr/>
          <p:nvPr/>
        </p:nvSpPr>
        <p:spPr>
          <a:xfrm>
            <a:off x="714292" y="4808508"/>
            <a:ext cx="207193" cy="19781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6"/>
          <p:cNvSpPr/>
          <p:nvPr/>
        </p:nvSpPr>
        <p:spPr>
          <a:xfrm rot="199502">
            <a:off x="5436308" y="-310098"/>
            <a:ext cx="688360" cy="693916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6"/>
          <p:cNvSpPr/>
          <p:nvPr/>
        </p:nvSpPr>
        <p:spPr>
          <a:xfrm rot="-2911608">
            <a:off x="-201955" y="3397489"/>
            <a:ext cx="688396" cy="69395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6"/>
          <p:cNvSpPr/>
          <p:nvPr/>
        </p:nvSpPr>
        <p:spPr>
          <a:xfrm rot="-2116722">
            <a:off x="465980" y="2818730"/>
            <a:ext cx="396002" cy="408054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A6D1FE">
              <a:alpha val="4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6"/>
          <p:cNvSpPr/>
          <p:nvPr/>
        </p:nvSpPr>
        <p:spPr>
          <a:xfrm rot="-321800">
            <a:off x="-55739" y="780773"/>
            <a:ext cx="396030" cy="408083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6"/>
          <p:cNvSpPr/>
          <p:nvPr/>
        </p:nvSpPr>
        <p:spPr>
          <a:xfrm>
            <a:off x="190042" y="2403496"/>
            <a:ext cx="207193" cy="19781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3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7"/>
          <p:cNvSpPr txBox="1"/>
          <p:nvPr>
            <p:ph idx="1" type="subTitle"/>
          </p:nvPr>
        </p:nvSpPr>
        <p:spPr>
          <a:xfrm>
            <a:off x="5601588" y="2634315"/>
            <a:ext cx="2428200" cy="9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88" name="Google Shape;288;p17"/>
          <p:cNvSpPr txBox="1"/>
          <p:nvPr>
            <p:ph type="title"/>
          </p:nvPr>
        </p:nvSpPr>
        <p:spPr>
          <a:xfrm>
            <a:off x="5601588" y="1583385"/>
            <a:ext cx="2428200" cy="9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9" name="Google Shape;289;p17"/>
          <p:cNvSpPr/>
          <p:nvPr/>
        </p:nvSpPr>
        <p:spPr>
          <a:xfrm>
            <a:off x="-76967" y="321470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7"/>
          <p:cNvSpPr/>
          <p:nvPr/>
        </p:nvSpPr>
        <p:spPr>
          <a:xfrm rot="8743134">
            <a:off x="1052912" y="225753"/>
            <a:ext cx="207197" cy="197821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7"/>
          <p:cNvSpPr/>
          <p:nvPr/>
        </p:nvSpPr>
        <p:spPr>
          <a:xfrm rot="8683278">
            <a:off x="168543" y="4264049"/>
            <a:ext cx="396002" cy="408054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7"/>
          <p:cNvSpPr/>
          <p:nvPr/>
        </p:nvSpPr>
        <p:spPr>
          <a:xfrm rot="10800000">
            <a:off x="1297829" y="4749012"/>
            <a:ext cx="203281" cy="204858"/>
          </a:xfrm>
          <a:custGeom>
            <a:rect b="b" l="l" r="r" t="t"/>
            <a:pathLst>
              <a:path extrusionOk="0" h="15710" w="15589">
                <a:moveTo>
                  <a:pt x="10972" y="0"/>
                </a:moveTo>
                <a:lnTo>
                  <a:pt x="6595" y="3418"/>
                </a:lnTo>
                <a:lnTo>
                  <a:pt x="1319" y="1739"/>
                </a:lnTo>
                <a:lnTo>
                  <a:pt x="3178" y="6955"/>
                </a:lnTo>
                <a:lnTo>
                  <a:pt x="0" y="11452"/>
                </a:lnTo>
                <a:lnTo>
                  <a:pt x="5516" y="11272"/>
                </a:lnTo>
                <a:lnTo>
                  <a:pt x="8814" y="15709"/>
                </a:lnTo>
                <a:lnTo>
                  <a:pt x="10373" y="10433"/>
                </a:lnTo>
                <a:lnTo>
                  <a:pt x="15589" y="8634"/>
                </a:lnTo>
                <a:lnTo>
                  <a:pt x="11032" y="5516"/>
                </a:lnTo>
                <a:lnTo>
                  <a:pt x="1097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7"/>
          <p:cNvSpPr/>
          <p:nvPr/>
        </p:nvSpPr>
        <p:spPr>
          <a:xfrm rot="9991729">
            <a:off x="3947814" y="345576"/>
            <a:ext cx="396018" cy="408070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7"/>
          <p:cNvSpPr/>
          <p:nvPr/>
        </p:nvSpPr>
        <p:spPr>
          <a:xfrm rot="-1288748">
            <a:off x="3008273" y="4752522"/>
            <a:ext cx="207203" cy="19782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7"/>
          <p:cNvSpPr/>
          <p:nvPr/>
        </p:nvSpPr>
        <p:spPr>
          <a:xfrm rot="10176130">
            <a:off x="451025" y="4686496"/>
            <a:ext cx="688357" cy="69391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7"/>
          <p:cNvSpPr/>
          <p:nvPr/>
        </p:nvSpPr>
        <p:spPr>
          <a:xfrm rot="1675549">
            <a:off x="8919559" y="523641"/>
            <a:ext cx="337007" cy="344050"/>
          </a:xfrm>
          <a:custGeom>
            <a:rect b="b" l="l" r="r" t="t"/>
            <a:pathLst>
              <a:path extrusionOk="0" h="26382" w="25842">
                <a:moveTo>
                  <a:pt x="8274" y="1"/>
                </a:moveTo>
                <a:lnTo>
                  <a:pt x="7855" y="9234"/>
                </a:lnTo>
                <a:lnTo>
                  <a:pt x="0" y="14151"/>
                </a:lnTo>
                <a:lnTo>
                  <a:pt x="8634" y="17388"/>
                </a:lnTo>
                <a:lnTo>
                  <a:pt x="10853" y="26382"/>
                </a:lnTo>
                <a:lnTo>
                  <a:pt x="16608" y="19187"/>
                </a:lnTo>
                <a:lnTo>
                  <a:pt x="25842" y="19847"/>
                </a:lnTo>
                <a:lnTo>
                  <a:pt x="25842" y="19847"/>
                </a:lnTo>
                <a:lnTo>
                  <a:pt x="20745" y="12112"/>
                </a:lnTo>
                <a:lnTo>
                  <a:pt x="24283" y="3538"/>
                </a:lnTo>
                <a:lnTo>
                  <a:pt x="15349" y="5996"/>
                </a:lnTo>
                <a:lnTo>
                  <a:pt x="827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7"/>
          <p:cNvSpPr/>
          <p:nvPr/>
        </p:nvSpPr>
        <p:spPr>
          <a:xfrm rot="-8866807">
            <a:off x="8323627" y="-296464"/>
            <a:ext cx="688375" cy="693930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367AC0">
              <a:alpha val="3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7"/>
          <p:cNvSpPr/>
          <p:nvPr/>
        </p:nvSpPr>
        <p:spPr>
          <a:xfrm rot="7411364">
            <a:off x="8723930" y="4187153"/>
            <a:ext cx="688398" cy="693954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7"/>
          <p:cNvSpPr/>
          <p:nvPr/>
        </p:nvSpPr>
        <p:spPr>
          <a:xfrm rot="-1288748">
            <a:off x="7572236" y="4583597"/>
            <a:ext cx="207203" cy="19782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7"/>
          <p:cNvSpPr/>
          <p:nvPr/>
        </p:nvSpPr>
        <p:spPr>
          <a:xfrm>
            <a:off x="8280721" y="4055551"/>
            <a:ext cx="297955" cy="311845"/>
          </a:xfrm>
          <a:custGeom>
            <a:rect b="b" l="l" r="r" t="t"/>
            <a:pathLst>
              <a:path extrusionOk="0" h="20207" w="19307">
                <a:moveTo>
                  <a:pt x="11812" y="1"/>
                </a:moveTo>
                <a:lnTo>
                  <a:pt x="7015" y="5097"/>
                </a:lnTo>
                <a:lnTo>
                  <a:pt x="0" y="4018"/>
                </a:lnTo>
                <a:lnTo>
                  <a:pt x="3418" y="10194"/>
                </a:lnTo>
                <a:lnTo>
                  <a:pt x="180" y="16489"/>
                </a:lnTo>
                <a:lnTo>
                  <a:pt x="180" y="16489"/>
                </a:lnTo>
                <a:lnTo>
                  <a:pt x="7135" y="15230"/>
                </a:lnTo>
                <a:lnTo>
                  <a:pt x="12111" y="20206"/>
                </a:lnTo>
                <a:lnTo>
                  <a:pt x="13011" y="13191"/>
                </a:lnTo>
                <a:lnTo>
                  <a:pt x="19306" y="9954"/>
                </a:lnTo>
                <a:lnTo>
                  <a:pt x="12951" y="6956"/>
                </a:lnTo>
                <a:lnTo>
                  <a:pt x="1181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7"/>
          <p:cNvSpPr/>
          <p:nvPr/>
        </p:nvSpPr>
        <p:spPr>
          <a:xfrm rot="10800000">
            <a:off x="1894196" y="-296494"/>
            <a:ext cx="688428" cy="693984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7"/>
          <p:cNvSpPr/>
          <p:nvPr/>
        </p:nvSpPr>
        <p:spPr>
          <a:xfrm rot="-8866807">
            <a:off x="-223148" y="1136474"/>
            <a:ext cx="688375" cy="693930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17"/>
          <p:cNvSpPr/>
          <p:nvPr/>
        </p:nvSpPr>
        <p:spPr>
          <a:xfrm>
            <a:off x="6861396" y="369589"/>
            <a:ext cx="297955" cy="311845"/>
          </a:xfrm>
          <a:custGeom>
            <a:rect b="b" l="l" r="r" t="t"/>
            <a:pathLst>
              <a:path extrusionOk="0" h="20207" w="19307">
                <a:moveTo>
                  <a:pt x="11812" y="1"/>
                </a:moveTo>
                <a:lnTo>
                  <a:pt x="7015" y="5097"/>
                </a:lnTo>
                <a:lnTo>
                  <a:pt x="0" y="4018"/>
                </a:lnTo>
                <a:lnTo>
                  <a:pt x="3418" y="10194"/>
                </a:lnTo>
                <a:lnTo>
                  <a:pt x="180" y="16489"/>
                </a:lnTo>
                <a:lnTo>
                  <a:pt x="180" y="16489"/>
                </a:lnTo>
                <a:lnTo>
                  <a:pt x="7135" y="15230"/>
                </a:lnTo>
                <a:lnTo>
                  <a:pt x="12111" y="20206"/>
                </a:lnTo>
                <a:lnTo>
                  <a:pt x="13011" y="13191"/>
                </a:lnTo>
                <a:lnTo>
                  <a:pt x="19306" y="9954"/>
                </a:lnTo>
                <a:lnTo>
                  <a:pt x="12951" y="6956"/>
                </a:lnTo>
                <a:lnTo>
                  <a:pt x="1181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3_1_1_1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8"/>
          <p:cNvSpPr txBox="1"/>
          <p:nvPr>
            <p:ph idx="1" type="subTitle"/>
          </p:nvPr>
        </p:nvSpPr>
        <p:spPr>
          <a:xfrm>
            <a:off x="714300" y="1105925"/>
            <a:ext cx="3857700" cy="3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FA0"/>
              </a:buClr>
              <a:buSzPts val="1400"/>
              <a:buFont typeface="Arial"/>
              <a:buChar char="●"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FA0"/>
              </a:buClr>
              <a:buSzPts val="1400"/>
              <a:buFont typeface="Arial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FA0"/>
              </a:buClr>
              <a:buSzPts val="1400"/>
              <a:buFont typeface="Arial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FA0"/>
              </a:buClr>
              <a:buSzPts val="1400"/>
              <a:buFont typeface="Arial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FA0"/>
              </a:buClr>
              <a:buSzPts val="1400"/>
              <a:buFont typeface="Arial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FA0"/>
              </a:buClr>
              <a:buSzPts val="1400"/>
              <a:buFont typeface="Arial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FA0"/>
              </a:buClr>
              <a:buSzPts val="1400"/>
              <a:buFont typeface="Arial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FA0"/>
              </a:buClr>
              <a:buSzPts val="1400"/>
              <a:buFont typeface="Arial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FA0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307" name="Google Shape;307;p18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8" name="Google Shape;308;p18"/>
          <p:cNvSpPr/>
          <p:nvPr/>
        </p:nvSpPr>
        <p:spPr>
          <a:xfrm>
            <a:off x="501896" y="-105424"/>
            <a:ext cx="297955" cy="311845"/>
          </a:xfrm>
          <a:custGeom>
            <a:rect b="b" l="l" r="r" t="t"/>
            <a:pathLst>
              <a:path extrusionOk="0" h="20207" w="19307">
                <a:moveTo>
                  <a:pt x="11812" y="1"/>
                </a:moveTo>
                <a:lnTo>
                  <a:pt x="7015" y="5097"/>
                </a:lnTo>
                <a:lnTo>
                  <a:pt x="0" y="4018"/>
                </a:lnTo>
                <a:lnTo>
                  <a:pt x="3418" y="10194"/>
                </a:lnTo>
                <a:lnTo>
                  <a:pt x="180" y="16489"/>
                </a:lnTo>
                <a:lnTo>
                  <a:pt x="180" y="16489"/>
                </a:lnTo>
                <a:lnTo>
                  <a:pt x="7135" y="15230"/>
                </a:lnTo>
                <a:lnTo>
                  <a:pt x="12111" y="20206"/>
                </a:lnTo>
                <a:lnTo>
                  <a:pt x="13011" y="13191"/>
                </a:lnTo>
                <a:lnTo>
                  <a:pt x="19306" y="9954"/>
                </a:lnTo>
                <a:lnTo>
                  <a:pt x="12951" y="6956"/>
                </a:lnTo>
                <a:lnTo>
                  <a:pt x="1181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8"/>
          <p:cNvSpPr/>
          <p:nvPr/>
        </p:nvSpPr>
        <p:spPr>
          <a:xfrm>
            <a:off x="-76967" y="321470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8"/>
          <p:cNvSpPr/>
          <p:nvPr/>
        </p:nvSpPr>
        <p:spPr>
          <a:xfrm rot="8743134">
            <a:off x="1052912" y="225753"/>
            <a:ext cx="207197" cy="197821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8"/>
          <p:cNvSpPr/>
          <p:nvPr/>
        </p:nvSpPr>
        <p:spPr>
          <a:xfrm rot="-8866807">
            <a:off x="-223148" y="1136474"/>
            <a:ext cx="688375" cy="693930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8"/>
          <p:cNvSpPr/>
          <p:nvPr/>
        </p:nvSpPr>
        <p:spPr>
          <a:xfrm rot="10176130">
            <a:off x="451025" y="4686496"/>
            <a:ext cx="688357" cy="69391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8"/>
          <p:cNvSpPr/>
          <p:nvPr/>
        </p:nvSpPr>
        <p:spPr>
          <a:xfrm rot="10176130">
            <a:off x="8597650" y="719646"/>
            <a:ext cx="688357" cy="69391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8"/>
          <p:cNvSpPr/>
          <p:nvPr/>
        </p:nvSpPr>
        <p:spPr>
          <a:xfrm rot="-7152636">
            <a:off x="5336788" y="-296382"/>
            <a:ext cx="688302" cy="693856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A6D1FE">
              <a:alpha val="4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18"/>
          <p:cNvSpPr/>
          <p:nvPr/>
        </p:nvSpPr>
        <p:spPr>
          <a:xfrm rot="-1288748">
            <a:off x="6529436" y="450684"/>
            <a:ext cx="207203" cy="19782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18"/>
          <p:cNvSpPr/>
          <p:nvPr/>
        </p:nvSpPr>
        <p:spPr>
          <a:xfrm>
            <a:off x="4423021" y="168739"/>
            <a:ext cx="297955" cy="311845"/>
          </a:xfrm>
          <a:custGeom>
            <a:rect b="b" l="l" r="r" t="t"/>
            <a:pathLst>
              <a:path extrusionOk="0" h="20207" w="19307">
                <a:moveTo>
                  <a:pt x="11812" y="1"/>
                </a:moveTo>
                <a:lnTo>
                  <a:pt x="7015" y="5097"/>
                </a:lnTo>
                <a:lnTo>
                  <a:pt x="0" y="4018"/>
                </a:lnTo>
                <a:lnTo>
                  <a:pt x="3418" y="10194"/>
                </a:lnTo>
                <a:lnTo>
                  <a:pt x="180" y="16489"/>
                </a:lnTo>
                <a:lnTo>
                  <a:pt x="180" y="16489"/>
                </a:lnTo>
                <a:lnTo>
                  <a:pt x="7135" y="15230"/>
                </a:lnTo>
                <a:lnTo>
                  <a:pt x="12111" y="20206"/>
                </a:lnTo>
                <a:lnTo>
                  <a:pt x="13011" y="13191"/>
                </a:lnTo>
                <a:lnTo>
                  <a:pt x="19306" y="9954"/>
                </a:lnTo>
                <a:lnTo>
                  <a:pt x="12951" y="6956"/>
                </a:lnTo>
                <a:lnTo>
                  <a:pt x="1181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8"/>
          <p:cNvSpPr/>
          <p:nvPr/>
        </p:nvSpPr>
        <p:spPr>
          <a:xfrm rot="8743134">
            <a:off x="7938312" y="225753"/>
            <a:ext cx="207197" cy="197821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8"/>
          <p:cNvSpPr/>
          <p:nvPr/>
        </p:nvSpPr>
        <p:spPr>
          <a:xfrm rot="10800000">
            <a:off x="8429696" y="4686456"/>
            <a:ext cx="688428" cy="693984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A6D1FE">
              <a:alpha val="4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18"/>
          <p:cNvSpPr/>
          <p:nvPr/>
        </p:nvSpPr>
        <p:spPr>
          <a:xfrm rot="1675549">
            <a:off x="-47466" y="3387641"/>
            <a:ext cx="337007" cy="344050"/>
          </a:xfrm>
          <a:custGeom>
            <a:rect b="b" l="l" r="r" t="t"/>
            <a:pathLst>
              <a:path extrusionOk="0" h="26382" w="25842">
                <a:moveTo>
                  <a:pt x="8274" y="1"/>
                </a:moveTo>
                <a:lnTo>
                  <a:pt x="7855" y="9234"/>
                </a:lnTo>
                <a:lnTo>
                  <a:pt x="0" y="14151"/>
                </a:lnTo>
                <a:lnTo>
                  <a:pt x="8634" y="17388"/>
                </a:lnTo>
                <a:lnTo>
                  <a:pt x="10853" y="26382"/>
                </a:lnTo>
                <a:lnTo>
                  <a:pt x="16608" y="19187"/>
                </a:lnTo>
                <a:lnTo>
                  <a:pt x="25842" y="19847"/>
                </a:lnTo>
                <a:lnTo>
                  <a:pt x="25842" y="19847"/>
                </a:lnTo>
                <a:lnTo>
                  <a:pt x="20745" y="12112"/>
                </a:lnTo>
                <a:lnTo>
                  <a:pt x="24283" y="3538"/>
                </a:lnTo>
                <a:lnTo>
                  <a:pt x="15349" y="5996"/>
                </a:lnTo>
                <a:lnTo>
                  <a:pt x="8274" y="1"/>
                </a:ln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18"/>
          <p:cNvSpPr/>
          <p:nvPr/>
        </p:nvSpPr>
        <p:spPr>
          <a:xfrm rot="-1288748">
            <a:off x="8790511" y="3099847"/>
            <a:ext cx="207203" cy="19782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18"/>
          <p:cNvSpPr/>
          <p:nvPr/>
        </p:nvSpPr>
        <p:spPr>
          <a:xfrm>
            <a:off x="8236721" y="3641289"/>
            <a:ext cx="297955" cy="311845"/>
          </a:xfrm>
          <a:custGeom>
            <a:rect b="b" l="l" r="r" t="t"/>
            <a:pathLst>
              <a:path extrusionOk="0" h="20207" w="19307">
                <a:moveTo>
                  <a:pt x="11812" y="1"/>
                </a:moveTo>
                <a:lnTo>
                  <a:pt x="7015" y="5097"/>
                </a:lnTo>
                <a:lnTo>
                  <a:pt x="0" y="4018"/>
                </a:lnTo>
                <a:lnTo>
                  <a:pt x="3418" y="10194"/>
                </a:lnTo>
                <a:lnTo>
                  <a:pt x="180" y="16489"/>
                </a:lnTo>
                <a:lnTo>
                  <a:pt x="180" y="16489"/>
                </a:lnTo>
                <a:lnTo>
                  <a:pt x="7135" y="15230"/>
                </a:lnTo>
                <a:lnTo>
                  <a:pt x="12111" y="20206"/>
                </a:lnTo>
                <a:lnTo>
                  <a:pt x="13011" y="13191"/>
                </a:lnTo>
                <a:lnTo>
                  <a:pt x="19306" y="9954"/>
                </a:lnTo>
                <a:lnTo>
                  <a:pt x="12951" y="6956"/>
                </a:lnTo>
                <a:lnTo>
                  <a:pt x="11812" y="1"/>
                </a:lnTo>
                <a:close/>
              </a:path>
            </a:pathLst>
          </a:custGeom>
          <a:solidFill>
            <a:srgbClr val="A6D1FE">
              <a:alpha val="4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8"/>
          <p:cNvSpPr/>
          <p:nvPr/>
        </p:nvSpPr>
        <p:spPr>
          <a:xfrm rot="10800000">
            <a:off x="1297829" y="4749012"/>
            <a:ext cx="203281" cy="204858"/>
          </a:xfrm>
          <a:custGeom>
            <a:rect b="b" l="l" r="r" t="t"/>
            <a:pathLst>
              <a:path extrusionOk="0" h="15710" w="15589">
                <a:moveTo>
                  <a:pt x="10972" y="0"/>
                </a:moveTo>
                <a:lnTo>
                  <a:pt x="6595" y="3418"/>
                </a:lnTo>
                <a:lnTo>
                  <a:pt x="1319" y="1739"/>
                </a:lnTo>
                <a:lnTo>
                  <a:pt x="3178" y="6955"/>
                </a:lnTo>
                <a:lnTo>
                  <a:pt x="0" y="11452"/>
                </a:lnTo>
                <a:lnTo>
                  <a:pt x="5516" y="11272"/>
                </a:lnTo>
                <a:lnTo>
                  <a:pt x="8814" y="15709"/>
                </a:lnTo>
                <a:lnTo>
                  <a:pt x="10373" y="10433"/>
                </a:lnTo>
                <a:lnTo>
                  <a:pt x="15589" y="8634"/>
                </a:lnTo>
                <a:lnTo>
                  <a:pt x="11032" y="5516"/>
                </a:lnTo>
                <a:lnTo>
                  <a:pt x="1097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_1_1_1_1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9"/>
          <p:cNvSpPr txBox="1"/>
          <p:nvPr>
            <p:ph idx="1" type="subTitle"/>
          </p:nvPr>
        </p:nvSpPr>
        <p:spPr>
          <a:xfrm>
            <a:off x="714300" y="1105925"/>
            <a:ext cx="7715400" cy="3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26" name="Google Shape;326;p19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27" name="Google Shape;327;p19"/>
          <p:cNvSpPr/>
          <p:nvPr/>
        </p:nvSpPr>
        <p:spPr>
          <a:xfrm flipH="1">
            <a:off x="8101827" y="4258645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A6D1FE">
              <a:alpha val="6313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9"/>
          <p:cNvSpPr/>
          <p:nvPr/>
        </p:nvSpPr>
        <p:spPr>
          <a:xfrm flipH="1" rot="2911608">
            <a:off x="8711048" y="2634639"/>
            <a:ext cx="688396" cy="69395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A6D1FE">
              <a:alpha val="4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9"/>
          <p:cNvSpPr/>
          <p:nvPr/>
        </p:nvSpPr>
        <p:spPr>
          <a:xfrm flipH="1" rot="2116722">
            <a:off x="8357908" y="1653080"/>
            <a:ext cx="396002" cy="408054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A6D1FE">
              <a:alpha val="6313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9"/>
          <p:cNvSpPr/>
          <p:nvPr/>
        </p:nvSpPr>
        <p:spPr>
          <a:xfrm flipH="1" rot="1288748">
            <a:off x="8684476" y="966909"/>
            <a:ext cx="207203" cy="19782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rgbClr val="A6D1FE">
              <a:alpha val="4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19"/>
          <p:cNvSpPr/>
          <p:nvPr/>
        </p:nvSpPr>
        <p:spPr>
          <a:xfrm flipH="1" rot="1288748">
            <a:off x="2617126" y="92034"/>
            <a:ext cx="207203" cy="19782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rgbClr val="A6D1FE">
              <a:alpha val="4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19"/>
          <p:cNvSpPr/>
          <p:nvPr/>
        </p:nvSpPr>
        <p:spPr>
          <a:xfrm flipH="1" rot="-1031241">
            <a:off x="1337089" y="4308843"/>
            <a:ext cx="688389" cy="693945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A6D1FE">
              <a:alpha val="4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19"/>
          <p:cNvSpPr/>
          <p:nvPr/>
        </p:nvSpPr>
        <p:spPr>
          <a:xfrm flipH="1" rot="-1031241">
            <a:off x="-333936" y="1662418"/>
            <a:ext cx="688389" cy="693945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19"/>
          <p:cNvSpPr/>
          <p:nvPr/>
        </p:nvSpPr>
        <p:spPr>
          <a:xfrm flipH="1" rot="1288748">
            <a:off x="2730751" y="4697784"/>
            <a:ext cx="207203" cy="19782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19"/>
          <p:cNvSpPr/>
          <p:nvPr/>
        </p:nvSpPr>
        <p:spPr>
          <a:xfrm flipH="1" rot="1288748">
            <a:off x="6502951" y="201784"/>
            <a:ext cx="207203" cy="19782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19"/>
          <p:cNvSpPr/>
          <p:nvPr/>
        </p:nvSpPr>
        <p:spPr>
          <a:xfrm flipH="1" rot="2911608">
            <a:off x="7892998" y="-279211"/>
            <a:ext cx="688396" cy="69395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9"/>
          <p:cNvSpPr/>
          <p:nvPr/>
        </p:nvSpPr>
        <p:spPr>
          <a:xfrm flipH="1" rot="2116722">
            <a:off x="81483" y="4258655"/>
            <a:ext cx="396002" cy="408054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9"/>
          <p:cNvSpPr/>
          <p:nvPr/>
        </p:nvSpPr>
        <p:spPr>
          <a:xfrm flipH="1" rot="1288748">
            <a:off x="252326" y="1226859"/>
            <a:ext cx="207203" cy="19782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9"/>
          <p:cNvSpPr/>
          <p:nvPr/>
        </p:nvSpPr>
        <p:spPr>
          <a:xfrm flipH="1">
            <a:off x="5761227" y="345557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A6D1FE">
              <a:alpha val="6313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2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8900732" scaled="0"/>
        </a:gra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0"/>
          <p:cNvSpPr txBox="1"/>
          <p:nvPr>
            <p:ph idx="1" type="subTitle"/>
          </p:nvPr>
        </p:nvSpPr>
        <p:spPr>
          <a:xfrm>
            <a:off x="714300" y="1412325"/>
            <a:ext cx="3954000" cy="12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43" name="Google Shape;343;p20"/>
          <p:cNvSpPr txBox="1"/>
          <p:nvPr>
            <p:ph type="title"/>
          </p:nvPr>
        </p:nvSpPr>
        <p:spPr>
          <a:xfrm>
            <a:off x="714300" y="474875"/>
            <a:ext cx="39540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5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44" name="Google Shape;344;p20"/>
          <p:cNvSpPr txBox="1"/>
          <p:nvPr/>
        </p:nvSpPr>
        <p:spPr>
          <a:xfrm>
            <a:off x="714300" y="3910550"/>
            <a:ext cx="3857700" cy="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rPr>
              <a:t>CREDITS: This presentation template was created by</a:t>
            </a:r>
            <a:r>
              <a:rPr b="1" i="0" lang="en" sz="1400" u="none" cap="none" strike="noStrik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 </a:t>
            </a:r>
            <a:r>
              <a:rPr b="1" i="0" lang="en" sz="1400" u="none" cap="none" strike="noStrike">
                <a:solidFill>
                  <a:schemeClr val="dk1"/>
                </a:solidFill>
                <a:uFill>
                  <a:noFill/>
                </a:uFill>
                <a:latin typeface="Josefin Slab"/>
                <a:ea typeface="Josefin Slab"/>
                <a:cs typeface="Josefin Slab"/>
                <a:sym typeface="Josefin Slab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400" u="none" cap="none" strike="noStrike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rPr>
              <a:t>, including icons by </a:t>
            </a:r>
            <a:r>
              <a:rPr b="1" i="0" lang="en" sz="1400" u="none" cap="none" strike="noStrike">
                <a:solidFill>
                  <a:schemeClr val="dk1"/>
                </a:solidFill>
                <a:uFill>
                  <a:noFill/>
                </a:uFill>
                <a:latin typeface="Josefin Slab"/>
                <a:ea typeface="Josefin Slab"/>
                <a:cs typeface="Josefin Slab"/>
                <a:sym typeface="Josefin Slab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400" u="none" cap="none" strike="noStrike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rPr>
              <a:t> and infographics &amp; images by </a:t>
            </a:r>
            <a:r>
              <a:rPr b="1" i="0" lang="en" sz="1400" u="none" cap="none" strike="noStrike">
                <a:solidFill>
                  <a:schemeClr val="dk1"/>
                </a:solidFill>
                <a:uFill>
                  <a:noFill/>
                </a:uFill>
                <a:latin typeface="Josefin Slab"/>
                <a:ea typeface="Josefin Slab"/>
                <a:cs typeface="Josefin Slab"/>
                <a:sym typeface="Josefin Slab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400" u="none" cap="none" strike="noStrike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345" name="Google Shape;345;p20"/>
          <p:cNvSpPr/>
          <p:nvPr/>
        </p:nvSpPr>
        <p:spPr>
          <a:xfrm flipH="1">
            <a:off x="4916479" y="4736150"/>
            <a:ext cx="566849" cy="591090"/>
          </a:xfrm>
          <a:custGeom>
            <a:rect b="b" l="l" r="r" t="t"/>
            <a:pathLst>
              <a:path extrusionOk="0" h="45329" w="43470">
                <a:moveTo>
                  <a:pt x="16009" y="0"/>
                </a:moveTo>
                <a:lnTo>
                  <a:pt x="14091" y="15709"/>
                </a:lnTo>
                <a:lnTo>
                  <a:pt x="1" y="23024"/>
                </a:lnTo>
                <a:lnTo>
                  <a:pt x="14390" y="29679"/>
                </a:lnTo>
                <a:lnTo>
                  <a:pt x="17028" y="45328"/>
                </a:lnTo>
                <a:lnTo>
                  <a:pt x="27821" y="33756"/>
                </a:lnTo>
                <a:lnTo>
                  <a:pt x="43469" y="36035"/>
                </a:lnTo>
                <a:lnTo>
                  <a:pt x="35795" y="22185"/>
                </a:lnTo>
                <a:lnTo>
                  <a:pt x="42810" y="8035"/>
                </a:lnTo>
                <a:lnTo>
                  <a:pt x="42810" y="8035"/>
                </a:lnTo>
                <a:lnTo>
                  <a:pt x="27281" y="11033"/>
                </a:lnTo>
                <a:lnTo>
                  <a:pt x="16009" y="0"/>
                </a:ln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20"/>
          <p:cNvSpPr/>
          <p:nvPr/>
        </p:nvSpPr>
        <p:spPr>
          <a:xfrm flipH="1">
            <a:off x="8826104" y="321470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20"/>
          <p:cNvSpPr/>
          <p:nvPr/>
        </p:nvSpPr>
        <p:spPr>
          <a:xfrm flipH="1">
            <a:off x="277281" y="369596"/>
            <a:ext cx="207193" cy="19781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20"/>
          <p:cNvSpPr/>
          <p:nvPr/>
        </p:nvSpPr>
        <p:spPr>
          <a:xfrm flipH="1" rot="2116722">
            <a:off x="798259" y="-114107"/>
            <a:ext cx="396002" cy="408054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20"/>
          <p:cNvSpPr/>
          <p:nvPr/>
        </p:nvSpPr>
        <p:spPr>
          <a:xfrm flipH="1" rot="1288748">
            <a:off x="7202427" y="99522"/>
            <a:ext cx="207203" cy="19782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20"/>
          <p:cNvSpPr/>
          <p:nvPr/>
        </p:nvSpPr>
        <p:spPr>
          <a:xfrm flipH="1">
            <a:off x="1989121" y="164750"/>
            <a:ext cx="203281" cy="204858"/>
          </a:xfrm>
          <a:custGeom>
            <a:rect b="b" l="l" r="r" t="t"/>
            <a:pathLst>
              <a:path extrusionOk="0" h="15710" w="15589">
                <a:moveTo>
                  <a:pt x="10972" y="0"/>
                </a:moveTo>
                <a:lnTo>
                  <a:pt x="6595" y="3418"/>
                </a:lnTo>
                <a:lnTo>
                  <a:pt x="1319" y="1739"/>
                </a:lnTo>
                <a:lnTo>
                  <a:pt x="3178" y="6955"/>
                </a:lnTo>
                <a:lnTo>
                  <a:pt x="0" y="11452"/>
                </a:lnTo>
                <a:lnTo>
                  <a:pt x="5516" y="11272"/>
                </a:lnTo>
                <a:lnTo>
                  <a:pt x="8814" y="15709"/>
                </a:lnTo>
                <a:lnTo>
                  <a:pt x="10373" y="10433"/>
                </a:lnTo>
                <a:lnTo>
                  <a:pt x="15589" y="8634"/>
                </a:lnTo>
                <a:lnTo>
                  <a:pt x="11032" y="5516"/>
                </a:lnTo>
                <a:lnTo>
                  <a:pt x="10972" y="0"/>
                </a:lnTo>
                <a:close/>
              </a:path>
            </a:pathLst>
          </a:custGeom>
          <a:solidFill>
            <a:srgbClr val="F3D3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20"/>
          <p:cNvSpPr/>
          <p:nvPr/>
        </p:nvSpPr>
        <p:spPr>
          <a:xfrm flipH="1" rot="2056866">
            <a:off x="3282290" y="4868809"/>
            <a:ext cx="207197" cy="197821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20"/>
          <p:cNvSpPr/>
          <p:nvPr/>
        </p:nvSpPr>
        <p:spPr>
          <a:xfrm flipH="1">
            <a:off x="8326106" y="68458"/>
            <a:ext cx="207193" cy="19781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20"/>
          <p:cNvSpPr/>
          <p:nvPr/>
        </p:nvSpPr>
        <p:spPr>
          <a:xfrm flipH="1" rot="1768179">
            <a:off x="8772825" y="1659492"/>
            <a:ext cx="207186" cy="197811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rgbClr val="EBBE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20"/>
          <p:cNvSpPr/>
          <p:nvPr/>
        </p:nvSpPr>
        <p:spPr>
          <a:xfrm flipH="1" rot="808271">
            <a:off x="5001893" y="-165788"/>
            <a:ext cx="396018" cy="408070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F3D3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20"/>
          <p:cNvSpPr/>
          <p:nvPr/>
        </p:nvSpPr>
        <p:spPr>
          <a:xfrm flipH="1">
            <a:off x="-411137" y="1223206"/>
            <a:ext cx="688428" cy="693984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 txBox="1"/>
          <p:nvPr>
            <p:ph idx="1" type="subTitle"/>
          </p:nvPr>
        </p:nvSpPr>
        <p:spPr>
          <a:xfrm>
            <a:off x="714300" y="1121025"/>
            <a:ext cx="7715400" cy="3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30" name="Google Shape;30;p3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1" name="Google Shape;31;p3"/>
          <p:cNvSpPr/>
          <p:nvPr/>
        </p:nvSpPr>
        <p:spPr>
          <a:xfrm rot="7888392">
            <a:off x="76477" y="4745338"/>
            <a:ext cx="688396" cy="69395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3"/>
          <p:cNvSpPr/>
          <p:nvPr/>
        </p:nvSpPr>
        <p:spPr>
          <a:xfrm rot="10800000">
            <a:off x="3973469" y="-159322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3"/>
          <p:cNvSpPr/>
          <p:nvPr/>
        </p:nvSpPr>
        <p:spPr>
          <a:xfrm rot="10800000">
            <a:off x="77458" y="4053716"/>
            <a:ext cx="207193" cy="19781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3"/>
          <p:cNvSpPr/>
          <p:nvPr/>
        </p:nvSpPr>
        <p:spPr>
          <a:xfrm rot="10800000">
            <a:off x="8226423" y="248758"/>
            <a:ext cx="203281" cy="204858"/>
          </a:xfrm>
          <a:custGeom>
            <a:rect b="b" l="l" r="r" t="t"/>
            <a:pathLst>
              <a:path extrusionOk="0" h="15710" w="15589">
                <a:moveTo>
                  <a:pt x="10972" y="0"/>
                </a:moveTo>
                <a:lnTo>
                  <a:pt x="6595" y="3418"/>
                </a:lnTo>
                <a:lnTo>
                  <a:pt x="1319" y="1739"/>
                </a:lnTo>
                <a:lnTo>
                  <a:pt x="3178" y="6955"/>
                </a:lnTo>
                <a:lnTo>
                  <a:pt x="0" y="11452"/>
                </a:lnTo>
                <a:lnTo>
                  <a:pt x="5516" y="11272"/>
                </a:lnTo>
                <a:lnTo>
                  <a:pt x="8814" y="15709"/>
                </a:lnTo>
                <a:lnTo>
                  <a:pt x="10373" y="10433"/>
                </a:lnTo>
                <a:lnTo>
                  <a:pt x="15589" y="8634"/>
                </a:lnTo>
                <a:lnTo>
                  <a:pt x="11032" y="5516"/>
                </a:lnTo>
                <a:lnTo>
                  <a:pt x="1097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3"/>
          <p:cNvSpPr/>
          <p:nvPr/>
        </p:nvSpPr>
        <p:spPr>
          <a:xfrm rot="10800000">
            <a:off x="8633156" y="1014278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3"/>
          <p:cNvSpPr/>
          <p:nvPr/>
        </p:nvSpPr>
        <p:spPr>
          <a:xfrm rot="10800000">
            <a:off x="8747981" y="4005190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"/>
          <p:cNvSpPr/>
          <p:nvPr/>
        </p:nvSpPr>
        <p:spPr>
          <a:xfrm rot="7888392">
            <a:off x="7462652" y="4669300"/>
            <a:ext cx="688396" cy="69395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A6D1FE">
              <a:alpha val="4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3"/>
          <p:cNvSpPr/>
          <p:nvPr/>
        </p:nvSpPr>
        <p:spPr>
          <a:xfrm rot="7888392">
            <a:off x="7010752" y="-150350"/>
            <a:ext cx="688396" cy="69395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A6D1FE">
              <a:alpha val="4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3"/>
          <p:cNvSpPr/>
          <p:nvPr/>
        </p:nvSpPr>
        <p:spPr>
          <a:xfrm rot="10664077">
            <a:off x="143703" y="-302287"/>
            <a:ext cx="688409" cy="693964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A6D1FE">
              <a:alpha val="4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3"/>
          <p:cNvSpPr/>
          <p:nvPr/>
        </p:nvSpPr>
        <p:spPr>
          <a:xfrm rot="7739418">
            <a:off x="-192861" y="413732"/>
            <a:ext cx="396031" cy="408083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3"/>
          <p:cNvSpPr/>
          <p:nvPr/>
        </p:nvSpPr>
        <p:spPr>
          <a:xfrm rot="8743134">
            <a:off x="1169430" y="97723"/>
            <a:ext cx="207197" cy="197821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3"/>
          <p:cNvSpPr/>
          <p:nvPr/>
        </p:nvSpPr>
        <p:spPr>
          <a:xfrm rot="10800000">
            <a:off x="8633148" y="3212108"/>
            <a:ext cx="203281" cy="204858"/>
          </a:xfrm>
          <a:custGeom>
            <a:rect b="b" l="l" r="r" t="t"/>
            <a:pathLst>
              <a:path extrusionOk="0" h="15710" w="15589">
                <a:moveTo>
                  <a:pt x="10972" y="0"/>
                </a:moveTo>
                <a:lnTo>
                  <a:pt x="6595" y="3418"/>
                </a:lnTo>
                <a:lnTo>
                  <a:pt x="1319" y="1739"/>
                </a:lnTo>
                <a:lnTo>
                  <a:pt x="3178" y="6955"/>
                </a:lnTo>
                <a:lnTo>
                  <a:pt x="0" y="11452"/>
                </a:lnTo>
                <a:lnTo>
                  <a:pt x="5516" y="11272"/>
                </a:lnTo>
                <a:lnTo>
                  <a:pt x="8814" y="15709"/>
                </a:lnTo>
                <a:lnTo>
                  <a:pt x="10373" y="10433"/>
                </a:lnTo>
                <a:lnTo>
                  <a:pt x="15589" y="8634"/>
                </a:lnTo>
                <a:lnTo>
                  <a:pt x="11032" y="5516"/>
                </a:lnTo>
                <a:lnTo>
                  <a:pt x="1097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3"/>
          <p:cNvSpPr/>
          <p:nvPr/>
        </p:nvSpPr>
        <p:spPr>
          <a:xfrm rot="10800000">
            <a:off x="-192869" y="2431853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3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3_2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8900732" scaled="0"/>
        </a:gra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4"/>
          <p:cNvSpPr/>
          <p:nvPr/>
        </p:nvSpPr>
        <p:spPr>
          <a:xfrm>
            <a:off x="7741350" y="-194869"/>
            <a:ext cx="688428" cy="693984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24"/>
          <p:cNvSpPr/>
          <p:nvPr/>
        </p:nvSpPr>
        <p:spPr>
          <a:xfrm rot="-2116722">
            <a:off x="5403030" y="-58982"/>
            <a:ext cx="396002" cy="408054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A6D1FE">
              <a:alpha val="4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24"/>
          <p:cNvSpPr txBox="1"/>
          <p:nvPr>
            <p:ph type="ctrTitle"/>
          </p:nvPr>
        </p:nvSpPr>
        <p:spPr>
          <a:xfrm>
            <a:off x="3400200" y="543025"/>
            <a:ext cx="50295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69" name="Google Shape;369;p24"/>
          <p:cNvSpPr txBox="1"/>
          <p:nvPr>
            <p:ph idx="1" type="subTitle"/>
          </p:nvPr>
        </p:nvSpPr>
        <p:spPr>
          <a:xfrm>
            <a:off x="4162500" y="2782475"/>
            <a:ext cx="42672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0" name="Google Shape;370;p24"/>
          <p:cNvSpPr/>
          <p:nvPr/>
        </p:nvSpPr>
        <p:spPr>
          <a:xfrm>
            <a:off x="147451" y="-19875"/>
            <a:ext cx="566849" cy="591090"/>
          </a:xfrm>
          <a:custGeom>
            <a:rect b="b" l="l" r="r" t="t"/>
            <a:pathLst>
              <a:path extrusionOk="0" h="45329" w="43470">
                <a:moveTo>
                  <a:pt x="16009" y="0"/>
                </a:moveTo>
                <a:lnTo>
                  <a:pt x="14091" y="15709"/>
                </a:lnTo>
                <a:lnTo>
                  <a:pt x="1" y="23024"/>
                </a:lnTo>
                <a:lnTo>
                  <a:pt x="14390" y="29679"/>
                </a:lnTo>
                <a:lnTo>
                  <a:pt x="17028" y="45328"/>
                </a:lnTo>
                <a:lnTo>
                  <a:pt x="27821" y="33756"/>
                </a:lnTo>
                <a:lnTo>
                  <a:pt x="43469" y="36035"/>
                </a:lnTo>
                <a:lnTo>
                  <a:pt x="35795" y="22185"/>
                </a:lnTo>
                <a:lnTo>
                  <a:pt x="42810" y="8035"/>
                </a:lnTo>
                <a:lnTo>
                  <a:pt x="42810" y="8035"/>
                </a:lnTo>
                <a:lnTo>
                  <a:pt x="27281" y="11033"/>
                </a:lnTo>
                <a:lnTo>
                  <a:pt x="16009" y="0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24"/>
          <p:cNvSpPr/>
          <p:nvPr/>
        </p:nvSpPr>
        <p:spPr>
          <a:xfrm>
            <a:off x="1702542" y="543021"/>
            <a:ext cx="207193" cy="19781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24"/>
          <p:cNvSpPr/>
          <p:nvPr/>
        </p:nvSpPr>
        <p:spPr>
          <a:xfrm>
            <a:off x="1121910" y="-19886"/>
            <a:ext cx="336980" cy="344021"/>
          </a:xfrm>
          <a:custGeom>
            <a:rect b="b" l="l" r="r" t="t"/>
            <a:pathLst>
              <a:path extrusionOk="0" h="26382" w="25842">
                <a:moveTo>
                  <a:pt x="8274" y="1"/>
                </a:moveTo>
                <a:lnTo>
                  <a:pt x="7855" y="9234"/>
                </a:lnTo>
                <a:lnTo>
                  <a:pt x="0" y="14151"/>
                </a:lnTo>
                <a:lnTo>
                  <a:pt x="8634" y="17388"/>
                </a:lnTo>
                <a:lnTo>
                  <a:pt x="10853" y="26382"/>
                </a:lnTo>
                <a:lnTo>
                  <a:pt x="16608" y="19187"/>
                </a:lnTo>
                <a:lnTo>
                  <a:pt x="25842" y="19847"/>
                </a:lnTo>
                <a:lnTo>
                  <a:pt x="25842" y="19847"/>
                </a:lnTo>
                <a:lnTo>
                  <a:pt x="20745" y="12112"/>
                </a:lnTo>
                <a:lnTo>
                  <a:pt x="24283" y="3538"/>
                </a:lnTo>
                <a:lnTo>
                  <a:pt x="15349" y="5996"/>
                </a:lnTo>
                <a:lnTo>
                  <a:pt x="827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24"/>
          <p:cNvSpPr/>
          <p:nvPr/>
        </p:nvSpPr>
        <p:spPr>
          <a:xfrm>
            <a:off x="8747983" y="845857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24"/>
          <p:cNvSpPr/>
          <p:nvPr/>
        </p:nvSpPr>
        <p:spPr>
          <a:xfrm>
            <a:off x="92253" y="841533"/>
            <a:ext cx="408139" cy="416732"/>
          </a:xfrm>
          <a:custGeom>
            <a:rect b="b" l="l" r="r" t="t"/>
            <a:pathLst>
              <a:path extrusionOk="0" h="31958" w="31299">
                <a:moveTo>
                  <a:pt x="10014" y="1"/>
                </a:moveTo>
                <a:lnTo>
                  <a:pt x="9474" y="11213"/>
                </a:lnTo>
                <a:lnTo>
                  <a:pt x="1" y="17148"/>
                </a:lnTo>
                <a:lnTo>
                  <a:pt x="10433" y="21106"/>
                </a:lnTo>
                <a:lnTo>
                  <a:pt x="13131" y="31958"/>
                </a:lnTo>
                <a:lnTo>
                  <a:pt x="20146" y="23204"/>
                </a:lnTo>
                <a:lnTo>
                  <a:pt x="31298" y="24044"/>
                </a:lnTo>
                <a:lnTo>
                  <a:pt x="25183" y="14630"/>
                </a:lnTo>
                <a:lnTo>
                  <a:pt x="29380" y="4258"/>
                </a:lnTo>
                <a:lnTo>
                  <a:pt x="18587" y="7256"/>
                </a:lnTo>
                <a:lnTo>
                  <a:pt x="1001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24"/>
          <p:cNvSpPr/>
          <p:nvPr/>
        </p:nvSpPr>
        <p:spPr>
          <a:xfrm>
            <a:off x="8660692" y="369596"/>
            <a:ext cx="207193" cy="19781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rgbClr val="A6D1FE">
              <a:alpha val="4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24"/>
          <p:cNvSpPr/>
          <p:nvPr/>
        </p:nvSpPr>
        <p:spPr>
          <a:xfrm rot="-1288748">
            <a:off x="5085336" y="484347"/>
            <a:ext cx="207203" cy="19782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rgbClr val="A6D1FE">
              <a:alpha val="4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24"/>
          <p:cNvSpPr/>
          <p:nvPr/>
        </p:nvSpPr>
        <p:spPr>
          <a:xfrm>
            <a:off x="4498490" y="294300"/>
            <a:ext cx="203281" cy="204858"/>
          </a:xfrm>
          <a:custGeom>
            <a:rect b="b" l="l" r="r" t="t"/>
            <a:pathLst>
              <a:path extrusionOk="0" h="15710" w="15589">
                <a:moveTo>
                  <a:pt x="10972" y="0"/>
                </a:moveTo>
                <a:lnTo>
                  <a:pt x="6595" y="3418"/>
                </a:lnTo>
                <a:lnTo>
                  <a:pt x="1319" y="1739"/>
                </a:lnTo>
                <a:lnTo>
                  <a:pt x="3178" y="6955"/>
                </a:lnTo>
                <a:lnTo>
                  <a:pt x="0" y="11452"/>
                </a:lnTo>
                <a:lnTo>
                  <a:pt x="5516" y="11272"/>
                </a:lnTo>
                <a:lnTo>
                  <a:pt x="8814" y="15709"/>
                </a:lnTo>
                <a:lnTo>
                  <a:pt x="10373" y="10433"/>
                </a:lnTo>
                <a:lnTo>
                  <a:pt x="15589" y="8634"/>
                </a:lnTo>
                <a:lnTo>
                  <a:pt x="11032" y="5516"/>
                </a:lnTo>
                <a:lnTo>
                  <a:pt x="1097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24"/>
          <p:cNvSpPr/>
          <p:nvPr/>
        </p:nvSpPr>
        <p:spPr>
          <a:xfrm>
            <a:off x="3896233" y="-51918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24"/>
          <p:cNvSpPr/>
          <p:nvPr/>
        </p:nvSpPr>
        <p:spPr>
          <a:xfrm>
            <a:off x="8697101" y="4236550"/>
            <a:ext cx="566849" cy="591090"/>
          </a:xfrm>
          <a:custGeom>
            <a:rect b="b" l="l" r="r" t="t"/>
            <a:pathLst>
              <a:path extrusionOk="0" h="45329" w="43470">
                <a:moveTo>
                  <a:pt x="16009" y="0"/>
                </a:moveTo>
                <a:lnTo>
                  <a:pt x="14091" y="15709"/>
                </a:lnTo>
                <a:lnTo>
                  <a:pt x="1" y="23024"/>
                </a:lnTo>
                <a:lnTo>
                  <a:pt x="14390" y="29679"/>
                </a:lnTo>
                <a:lnTo>
                  <a:pt x="17028" y="45328"/>
                </a:lnTo>
                <a:lnTo>
                  <a:pt x="27821" y="33756"/>
                </a:lnTo>
                <a:lnTo>
                  <a:pt x="43469" y="36035"/>
                </a:lnTo>
                <a:lnTo>
                  <a:pt x="35795" y="22185"/>
                </a:lnTo>
                <a:lnTo>
                  <a:pt x="42810" y="8035"/>
                </a:lnTo>
                <a:lnTo>
                  <a:pt x="42810" y="8035"/>
                </a:lnTo>
                <a:lnTo>
                  <a:pt x="27281" y="11033"/>
                </a:lnTo>
                <a:lnTo>
                  <a:pt x="16009" y="0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24"/>
          <p:cNvSpPr/>
          <p:nvPr/>
        </p:nvSpPr>
        <p:spPr>
          <a:xfrm>
            <a:off x="7289875" y="4650406"/>
            <a:ext cx="688428" cy="693984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A6D1FE">
              <a:alpha val="4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24"/>
          <p:cNvSpPr/>
          <p:nvPr/>
        </p:nvSpPr>
        <p:spPr>
          <a:xfrm>
            <a:off x="7978308" y="4152907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4"/>
          <p:cNvSpPr/>
          <p:nvPr/>
        </p:nvSpPr>
        <p:spPr>
          <a:xfrm rot="-2056866">
            <a:off x="8412041" y="4738484"/>
            <a:ext cx="207197" cy="197821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24"/>
          <p:cNvSpPr/>
          <p:nvPr/>
        </p:nvSpPr>
        <p:spPr>
          <a:xfrm>
            <a:off x="6907165" y="4650400"/>
            <a:ext cx="203281" cy="204858"/>
          </a:xfrm>
          <a:custGeom>
            <a:rect b="b" l="l" r="r" t="t"/>
            <a:pathLst>
              <a:path extrusionOk="0" h="15710" w="15589">
                <a:moveTo>
                  <a:pt x="10972" y="0"/>
                </a:moveTo>
                <a:lnTo>
                  <a:pt x="6595" y="3418"/>
                </a:lnTo>
                <a:lnTo>
                  <a:pt x="1319" y="1739"/>
                </a:lnTo>
                <a:lnTo>
                  <a:pt x="3178" y="6955"/>
                </a:lnTo>
                <a:lnTo>
                  <a:pt x="0" y="11452"/>
                </a:lnTo>
                <a:lnTo>
                  <a:pt x="5516" y="11272"/>
                </a:lnTo>
                <a:lnTo>
                  <a:pt x="8814" y="15709"/>
                </a:lnTo>
                <a:lnTo>
                  <a:pt x="10373" y="10433"/>
                </a:lnTo>
                <a:lnTo>
                  <a:pt x="15589" y="8634"/>
                </a:lnTo>
                <a:lnTo>
                  <a:pt x="11032" y="5516"/>
                </a:lnTo>
                <a:lnTo>
                  <a:pt x="1097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5"/>
          <p:cNvSpPr txBox="1"/>
          <p:nvPr>
            <p:ph idx="1" type="subTitle"/>
          </p:nvPr>
        </p:nvSpPr>
        <p:spPr>
          <a:xfrm>
            <a:off x="714300" y="1121025"/>
            <a:ext cx="7715400" cy="3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386" name="Google Shape;386;p25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87" name="Google Shape;387;p25"/>
          <p:cNvSpPr/>
          <p:nvPr/>
        </p:nvSpPr>
        <p:spPr>
          <a:xfrm rot="7888392">
            <a:off x="76477" y="4745338"/>
            <a:ext cx="688396" cy="69395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25"/>
          <p:cNvSpPr/>
          <p:nvPr/>
        </p:nvSpPr>
        <p:spPr>
          <a:xfrm rot="10800000">
            <a:off x="3973469" y="-159322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25"/>
          <p:cNvSpPr/>
          <p:nvPr/>
        </p:nvSpPr>
        <p:spPr>
          <a:xfrm rot="10800000">
            <a:off x="77458" y="4053716"/>
            <a:ext cx="207193" cy="19781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25"/>
          <p:cNvSpPr/>
          <p:nvPr/>
        </p:nvSpPr>
        <p:spPr>
          <a:xfrm rot="10800000">
            <a:off x="8226423" y="248758"/>
            <a:ext cx="203281" cy="204858"/>
          </a:xfrm>
          <a:custGeom>
            <a:rect b="b" l="l" r="r" t="t"/>
            <a:pathLst>
              <a:path extrusionOk="0" h="15710" w="15589">
                <a:moveTo>
                  <a:pt x="10972" y="0"/>
                </a:moveTo>
                <a:lnTo>
                  <a:pt x="6595" y="3418"/>
                </a:lnTo>
                <a:lnTo>
                  <a:pt x="1319" y="1739"/>
                </a:lnTo>
                <a:lnTo>
                  <a:pt x="3178" y="6955"/>
                </a:lnTo>
                <a:lnTo>
                  <a:pt x="0" y="11452"/>
                </a:lnTo>
                <a:lnTo>
                  <a:pt x="5516" y="11272"/>
                </a:lnTo>
                <a:lnTo>
                  <a:pt x="8814" y="15709"/>
                </a:lnTo>
                <a:lnTo>
                  <a:pt x="10373" y="10433"/>
                </a:lnTo>
                <a:lnTo>
                  <a:pt x="15589" y="8634"/>
                </a:lnTo>
                <a:lnTo>
                  <a:pt x="11032" y="5516"/>
                </a:lnTo>
                <a:lnTo>
                  <a:pt x="1097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25"/>
          <p:cNvSpPr/>
          <p:nvPr/>
        </p:nvSpPr>
        <p:spPr>
          <a:xfrm rot="10800000">
            <a:off x="8633156" y="1014278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25"/>
          <p:cNvSpPr/>
          <p:nvPr/>
        </p:nvSpPr>
        <p:spPr>
          <a:xfrm rot="10800000">
            <a:off x="8747981" y="4005190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"/>
          <p:cNvSpPr/>
          <p:nvPr/>
        </p:nvSpPr>
        <p:spPr>
          <a:xfrm rot="7888392">
            <a:off x="7462652" y="4669300"/>
            <a:ext cx="688396" cy="69395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A6D1FE">
              <a:alpha val="4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25"/>
          <p:cNvSpPr/>
          <p:nvPr/>
        </p:nvSpPr>
        <p:spPr>
          <a:xfrm rot="7888392">
            <a:off x="7010752" y="-150350"/>
            <a:ext cx="688396" cy="69395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A6D1FE">
              <a:alpha val="4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"/>
          <p:cNvSpPr/>
          <p:nvPr/>
        </p:nvSpPr>
        <p:spPr>
          <a:xfrm rot="10664077">
            <a:off x="143703" y="-302287"/>
            <a:ext cx="688409" cy="693964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A6D1FE">
              <a:alpha val="4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25"/>
          <p:cNvSpPr/>
          <p:nvPr/>
        </p:nvSpPr>
        <p:spPr>
          <a:xfrm rot="7739418">
            <a:off x="-192861" y="413731"/>
            <a:ext cx="396031" cy="408083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"/>
          <p:cNvSpPr/>
          <p:nvPr/>
        </p:nvSpPr>
        <p:spPr>
          <a:xfrm rot="8743134">
            <a:off x="1169429" y="97723"/>
            <a:ext cx="207197" cy="197821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25"/>
          <p:cNvSpPr/>
          <p:nvPr/>
        </p:nvSpPr>
        <p:spPr>
          <a:xfrm rot="10800000">
            <a:off x="8633148" y="3212108"/>
            <a:ext cx="203281" cy="204858"/>
          </a:xfrm>
          <a:custGeom>
            <a:rect b="b" l="l" r="r" t="t"/>
            <a:pathLst>
              <a:path extrusionOk="0" h="15710" w="15589">
                <a:moveTo>
                  <a:pt x="10972" y="0"/>
                </a:moveTo>
                <a:lnTo>
                  <a:pt x="6595" y="3418"/>
                </a:lnTo>
                <a:lnTo>
                  <a:pt x="1319" y="1739"/>
                </a:lnTo>
                <a:lnTo>
                  <a:pt x="3178" y="6955"/>
                </a:lnTo>
                <a:lnTo>
                  <a:pt x="0" y="11452"/>
                </a:lnTo>
                <a:lnTo>
                  <a:pt x="5516" y="11272"/>
                </a:lnTo>
                <a:lnTo>
                  <a:pt x="8814" y="15709"/>
                </a:lnTo>
                <a:lnTo>
                  <a:pt x="10373" y="10433"/>
                </a:lnTo>
                <a:lnTo>
                  <a:pt x="15589" y="8634"/>
                </a:lnTo>
                <a:lnTo>
                  <a:pt x="11032" y="5516"/>
                </a:lnTo>
                <a:lnTo>
                  <a:pt x="1097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25"/>
          <p:cNvSpPr/>
          <p:nvPr/>
        </p:nvSpPr>
        <p:spPr>
          <a:xfrm rot="10800000">
            <a:off x="-192869" y="2431853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1pPr>
            <a:lvl2pPr lvl="1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2pPr>
            <a:lvl3pPr lvl="2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3pPr>
            <a:lvl4pPr lvl="3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4pPr>
            <a:lvl5pPr lvl="4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5pPr>
            <a:lvl6pPr lvl="5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6pPr>
            <a:lvl7pPr lvl="6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7pPr>
            <a:lvl8pPr lvl="7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8pPr>
            <a:lvl9pPr lvl="8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18900732" scaled="0"/>
        </a:gra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6"/>
          <p:cNvSpPr txBox="1"/>
          <p:nvPr>
            <p:ph type="title"/>
          </p:nvPr>
        </p:nvSpPr>
        <p:spPr>
          <a:xfrm>
            <a:off x="2101750" y="852067"/>
            <a:ext cx="45849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3" name="Google Shape;403;p26"/>
          <p:cNvSpPr txBox="1"/>
          <p:nvPr>
            <p:ph idx="2" type="title"/>
          </p:nvPr>
        </p:nvSpPr>
        <p:spPr>
          <a:xfrm>
            <a:off x="714575" y="1065822"/>
            <a:ext cx="11715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48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404" name="Google Shape;404;p26"/>
          <p:cNvSpPr txBox="1"/>
          <p:nvPr>
            <p:ph idx="1" type="subTitle"/>
          </p:nvPr>
        </p:nvSpPr>
        <p:spPr>
          <a:xfrm>
            <a:off x="2101750" y="1893223"/>
            <a:ext cx="45849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5" name="Google Shape;405;p26"/>
          <p:cNvSpPr/>
          <p:nvPr/>
        </p:nvSpPr>
        <p:spPr>
          <a:xfrm>
            <a:off x="501896" y="-105424"/>
            <a:ext cx="297955" cy="311845"/>
          </a:xfrm>
          <a:custGeom>
            <a:rect b="b" l="l" r="r" t="t"/>
            <a:pathLst>
              <a:path extrusionOk="0" h="20207" w="19307">
                <a:moveTo>
                  <a:pt x="11812" y="1"/>
                </a:moveTo>
                <a:lnTo>
                  <a:pt x="7015" y="5097"/>
                </a:lnTo>
                <a:lnTo>
                  <a:pt x="0" y="4018"/>
                </a:lnTo>
                <a:lnTo>
                  <a:pt x="3418" y="10194"/>
                </a:lnTo>
                <a:lnTo>
                  <a:pt x="180" y="16489"/>
                </a:lnTo>
                <a:lnTo>
                  <a:pt x="180" y="16489"/>
                </a:lnTo>
                <a:lnTo>
                  <a:pt x="7135" y="15230"/>
                </a:lnTo>
                <a:lnTo>
                  <a:pt x="12111" y="20206"/>
                </a:lnTo>
                <a:lnTo>
                  <a:pt x="13011" y="13191"/>
                </a:lnTo>
                <a:lnTo>
                  <a:pt x="19306" y="9954"/>
                </a:lnTo>
                <a:lnTo>
                  <a:pt x="12951" y="6956"/>
                </a:lnTo>
                <a:lnTo>
                  <a:pt x="1181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26"/>
          <p:cNvSpPr/>
          <p:nvPr/>
        </p:nvSpPr>
        <p:spPr>
          <a:xfrm>
            <a:off x="-76967" y="321470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26"/>
          <p:cNvSpPr/>
          <p:nvPr/>
        </p:nvSpPr>
        <p:spPr>
          <a:xfrm rot="8743134">
            <a:off x="1052911" y="225753"/>
            <a:ext cx="207197" cy="197821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26"/>
          <p:cNvSpPr/>
          <p:nvPr/>
        </p:nvSpPr>
        <p:spPr>
          <a:xfrm rot="-8866807">
            <a:off x="-223148" y="1136474"/>
            <a:ext cx="688375" cy="693930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6"/>
          <p:cNvSpPr/>
          <p:nvPr/>
        </p:nvSpPr>
        <p:spPr>
          <a:xfrm rot="1675549">
            <a:off x="8919559" y="523641"/>
            <a:ext cx="337007" cy="344050"/>
          </a:xfrm>
          <a:custGeom>
            <a:rect b="b" l="l" r="r" t="t"/>
            <a:pathLst>
              <a:path extrusionOk="0" h="26382" w="25842">
                <a:moveTo>
                  <a:pt x="8274" y="1"/>
                </a:moveTo>
                <a:lnTo>
                  <a:pt x="7855" y="9234"/>
                </a:lnTo>
                <a:lnTo>
                  <a:pt x="0" y="14151"/>
                </a:lnTo>
                <a:lnTo>
                  <a:pt x="8634" y="17388"/>
                </a:lnTo>
                <a:lnTo>
                  <a:pt x="10853" y="26382"/>
                </a:lnTo>
                <a:lnTo>
                  <a:pt x="16608" y="19187"/>
                </a:lnTo>
                <a:lnTo>
                  <a:pt x="25842" y="19847"/>
                </a:lnTo>
                <a:lnTo>
                  <a:pt x="25842" y="19847"/>
                </a:lnTo>
                <a:lnTo>
                  <a:pt x="20745" y="12112"/>
                </a:lnTo>
                <a:lnTo>
                  <a:pt x="24283" y="3538"/>
                </a:lnTo>
                <a:lnTo>
                  <a:pt x="15349" y="5996"/>
                </a:lnTo>
                <a:lnTo>
                  <a:pt x="827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26"/>
          <p:cNvSpPr/>
          <p:nvPr/>
        </p:nvSpPr>
        <p:spPr>
          <a:xfrm rot="-8866807">
            <a:off x="8323627" y="-296464"/>
            <a:ext cx="688375" cy="693930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367AC0">
              <a:alpha val="3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6"/>
          <p:cNvSpPr/>
          <p:nvPr/>
        </p:nvSpPr>
        <p:spPr>
          <a:xfrm>
            <a:off x="7230171" y="321476"/>
            <a:ext cx="297955" cy="311845"/>
          </a:xfrm>
          <a:custGeom>
            <a:rect b="b" l="l" r="r" t="t"/>
            <a:pathLst>
              <a:path extrusionOk="0" h="20207" w="19307">
                <a:moveTo>
                  <a:pt x="11812" y="1"/>
                </a:moveTo>
                <a:lnTo>
                  <a:pt x="7015" y="5097"/>
                </a:lnTo>
                <a:lnTo>
                  <a:pt x="0" y="4018"/>
                </a:lnTo>
                <a:lnTo>
                  <a:pt x="3418" y="10194"/>
                </a:lnTo>
                <a:lnTo>
                  <a:pt x="180" y="16489"/>
                </a:lnTo>
                <a:lnTo>
                  <a:pt x="180" y="16489"/>
                </a:lnTo>
                <a:lnTo>
                  <a:pt x="7135" y="15230"/>
                </a:lnTo>
                <a:lnTo>
                  <a:pt x="12111" y="20206"/>
                </a:lnTo>
                <a:lnTo>
                  <a:pt x="13011" y="13191"/>
                </a:lnTo>
                <a:lnTo>
                  <a:pt x="19306" y="9954"/>
                </a:lnTo>
                <a:lnTo>
                  <a:pt x="12951" y="6956"/>
                </a:lnTo>
                <a:lnTo>
                  <a:pt x="1181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26"/>
          <p:cNvSpPr/>
          <p:nvPr/>
        </p:nvSpPr>
        <p:spPr>
          <a:xfrm rot="8683278">
            <a:off x="168543" y="4264049"/>
            <a:ext cx="396002" cy="408054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6"/>
          <p:cNvSpPr/>
          <p:nvPr/>
        </p:nvSpPr>
        <p:spPr>
          <a:xfrm rot="10800000">
            <a:off x="1297829" y="4749012"/>
            <a:ext cx="203281" cy="204858"/>
          </a:xfrm>
          <a:custGeom>
            <a:rect b="b" l="l" r="r" t="t"/>
            <a:pathLst>
              <a:path extrusionOk="0" h="15710" w="15589">
                <a:moveTo>
                  <a:pt x="10972" y="0"/>
                </a:moveTo>
                <a:lnTo>
                  <a:pt x="6595" y="3418"/>
                </a:lnTo>
                <a:lnTo>
                  <a:pt x="1319" y="1739"/>
                </a:lnTo>
                <a:lnTo>
                  <a:pt x="3178" y="6955"/>
                </a:lnTo>
                <a:lnTo>
                  <a:pt x="0" y="11452"/>
                </a:lnTo>
                <a:lnTo>
                  <a:pt x="5516" y="11272"/>
                </a:lnTo>
                <a:lnTo>
                  <a:pt x="8814" y="15709"/>
                </a:lnTo>
                <a:lnTo>
                  <a:pt x="10373" y="10433"/>
                </a:lnTo>
                <a:lnTo>
                  <a:pt x="15589" y="8634"/>
                </a:lnTo>
                <a:lnTo>
                  <a:pt x="11032" y="5516"/>
                </a:lnTo>
                <a:lnTo>
                  <a:pt x="1097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26"/>
          <p:cNvSpPr/>
          <p:nvPr/>
        </p:nvSpPr>
        <p:spPr>
          <a:xfrm rot="10176130">
            <a:off x="451025" y="4686496"/>
            <a:ext cx="688357" cy="69391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1pPr>
            <a:lvl2pPr lvl="1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2pPr>
            <a:lvl3pPr lvl="2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3pPr>
            <a:lvl4pPr lvl="3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4pPr>
            <a:lvl5pPr lvl="4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5pPr>
            <a:lvl6pPr lvl="5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6pPr>
            <a:lvl7pPr lvl="6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7pPr>
            <a:lvl8pPr lvl="7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8pPr>
            <a:lvl9pPr lvl="8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7"/>
          <p:cNvSpPr txBox="1"/>
          <p:nvPr>
            <p:ph type="title"/>
          </p:nvPr>
        </p:nvSpPr>
        <p:spPr>
          <a:xfrm>
            <a:off x="2445150" y="1454763"/>
            <a:ext cx="42537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8" name="Google Shape;418;p27"/>
          <p:cNvSpPr txBox="1"/>
          <p:nvPr>
            <p:ph idx="1" type="subTitle"/>
          </p:nvPr>
        </p:nvSpPr>
        <p:spPr>
          <a:xfrm>
            <a:off x="2445150" y="2199838"/>
            <a:ext cx="4253700" cy="14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419" name="Google Shape;419;p27"/>
          <p:cNvSpPr/>
          <p:nvPr/>
        </p:nvSpPr>
        <p:spPr>
          <a:xfrm rot="-2911608">
            <a:off x="7741345" y="-194823"/>
            <a:ext cx="688396" cy="69395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A6D1FE">
              <a:alpha val="4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7"/>
          <p:cNvSpPr/>
          <p:nvPr/>
        </p:nvSpPr>
        <p:spPr>
          <a:xfrm>
            <a:off x="8483583" y="1105832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27"/>
          <p:cNvSpPr/>
          <p:nvPr/>
        </p:nvSpPr>
        <p:spPr>
          <a:xfrm>
            <a:off x="8747967" y="268708"/>
            <a:ext cx="207193" cy="19781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27"/>
          <p:cNvSpPr/>
          <p:nvPr/>
        </p:nvSpPr>
        <p:spPr>
          <a:xfrm rot="-2056866">
            <a:off x="7635341" y="450684"/>
            <a:ext cx="207197" cy="197821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27"/>
          <p:cNvSpPr/>
          <p:nvPr/>
        </p:nvSpPr>
        <p:spPr>
          <a:xfrm>
            <a:off x="5303665" y="294300"/>
            <a:ext cx="203281" cy="204858"/>
          </a:xfrm>
          <a:custGeom>
            <a:rect b="b" l="l" r="r" t="t"/>
            <a:pathLst>
              <a:path extrusionOk="0" h="15710" w="15589">
                <a:moveTo>
                  <a:pt x="10972" y="0"/>
                </a:moveTo>
                <a:lnTo>
                  <a:pt x="6595" y="3418"/>
                </a:lnTo>
                <a:lnTo>
                  <a:pt x="1319" y="1739"/>
                </a:lnTo>
                <a:lnTo>
                  <a:pt x="3178" y="6955"/>
                </a:lnTo>
                <a:lnTo>
                  <a:pt x="0" y="11452"/>
                </a:lnTo>
                <a:lnTo>
                  <a:pt x="5516" y="11272"/>
                </a:lnTo>
                <a:lnTo>
                  <a:pt x="8814" y="15709"/>
                </a:lnTo>
                <a:lnTo>
                  <a:pt x="10373" y="10433"/>
                </a:lnTo>
                <a:lnTo>
                  <a:pt x="15589" y="8634"/>
                </a:lnTo>
                <a:lnTo>
                  <a:pt x="11032" y="5516"/>
                </a:lnTo>
                <a:lnTo>
                  <a:pt x="1097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7"/>
          <p:cNvSpPr/>
          <p:nvPr/>
        </p:nvSpPr>
        <p:spPr>
          <a:xfrm>
            <a:off x="-186917" y="576295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27"/>
          <p:cNvSpPr/>
          <p:nvPr/>
        </p:nvSpPr>
        <p:spPr>
          <a:xfrm rot="-2911608">
            <a:off x="617195" y="-256736"/>
            <a:ext cx="688396" cy="69395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A6D1FE">
              <a:alpha val="4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27"/>
          <p:cNvSpPr/>
          <p:nvPr/>
        </p:nvSpPr>
        <p:spPr>
          <a:xfrm rot="-2116722">
            <a:off x="1585180" y="345580"/>
            <a:ext cx="396002" cy="408054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7"/>
          <p:cNvSpPr/>
          <p:nvPr/>
        </p:nvSpPr>
        <p:spPr>
          <a:xfrm rot="-2911608">
            <a:off x="-43193" y="3843252"/>
            <a:ext cx="688396" cy="69395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27"/>
          <p:cNvSpPr/>
          <p:nvPr/>
        </p:nvSpPr>
        <p:spPr>
          <a:xfrm rot="-2056866">
            <a:off x="73253" y="4776984"/>
            <a:ext cx="207197" cy="197821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7"/>
          <p:cNvSpPr/>
          <p:nvPr/>
        </p:nvSpPr>
        <p:spPr>
          <a:xfrm>
            <a:off x="1305133" y="4862382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27"/>
          <p:cNvSpPr/>
          <p:nvPr/>
        </p:nvSpPr>
        <p:spPr>
          <a:xfrm rot="-1288748">
            <a:off x="294211" y="1938134"/>
            <a:ext cx="207203" cy="19782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rgbClr val="A6D1FE">
              <a:alpha val="4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7"/>
          <p:cNvSpPr/>
          <p:nvPr/>
        </p:nvSpPr>
        <p:spPr>
          <a:xfrm rot="-919850">
            <a:off x="8925329" y="3928126"/>
            <a:ext cx="396006" cy="408059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A6D1FE">
              <a:alpha val="4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1pPr>
            <a:lvl2pPr lvl="1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2pPr>
            <a:lvl3pPr lvl="2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3pPr>
            <a:lvl4pPr lvl="3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4pPr>
            <a:lvl5pPr lvl="4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5pPr>
            <a:lvl6pPr lvl="5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6pPr>
            <a:lvl7pPr lvl="6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7pPr>
            <a:lvl8pPr lvl="7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8pPr>
            <a:lvl9pPr lvl="8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8900732" scaled="0"/>
        </a:gra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8"/>
          <p:cNvSpPr txBox="1"/>
          <p:nvPr>
            <p:ph type="title"/>
          </p:nvPr>
        </p:nvSpPr>
        <p:spPr>
          <a:xfrm>
            <a:off x="714313" y="1892625"/>
            <a:ext cx="7692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35" name="Google Shape;435;p28"/>
          <p:cNvSpPr txBox="1"/>
          <p:nvPr>
            <p:ph idx="2"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36" name="Google Shape;436;p28"/>
          <p:cNvSpPr txBox="1"/>
          <p:nvPr>
            <p:ph idx="3" type="title"/>
          </p:nvPr>
        </p:nvSpPr>
        <p:spPr>
          <a:xfrm>
            <a:off x="1532825" y="1528037"/>
            <a:ext cx="2950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437" name="Google Shape;437;p28"/>
          <p:cNvSpPr txBox="1"/>
          <p:nvPr>
            <p:ph idx="1" type="subTitle"/>
          </p:nvPr>
        </p:nvSpPr>
        <p:spPr>
          <a:xfrm>
            <a:off x="1532825" y="1984675"/>
            <a:ext cx="24429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438" name="Google Shape;438;p28"/>
          <p:cNvSpPr txBox="1"/>
          <p:nvPr>
            <p:ph idx="4" type="title"/>
          </p:nvPr>
        </p:nvSpPr>
        <p:spPr>
          <a:xfrm>
            <a:off x="714313" y="3310675"/>
            <a:ext cx="7692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39" name="Google Shape;439;p28"/>
          <p:cNvSpPr txBox="1"/>
          <p:nvPr>
            <p:ph idx="5" type="title"/>
          </p:nvPr>
        </p:nvSpPr>
        <p:spPr>
          <a:xfrm>
            <a:off x="1532825" y="2946087"/>
            <a:ext cx="2950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440" name="Google Shape;440;p28"/>
          <p:cNvSpPr txBox="1"/>
          <p:nvPr>
            <p:ph idx="6" type="subTitle"/>
          </p:nvPr>
        </p:nvSpPr>
        <p:spPr>
          <a:xfrm>
            <a:off x="1532825" y="3402725"/>
            <a:ext cx="24429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441" name="Google Shape;441;p28"/>
          <p:cNvSpPr txBox="1"/>
          <p:nvPr>
            <p:ph idx="7" type="title"/>
          </p:nvPr>
        </p:nvSpPr>
        <p:spPr>
          <a:xfrm>
            <a:off x="4660587" y="1892625"/>
            <a:ext cx="7692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42" name="Google Shape;442;p28"/>
          <p:cNvSpPr txBox="1"/>
          <p:nvPr>
            <p:ph idx="8" type="title"/>
          </p:nvPr>
        </p:nvSpPr>
        <p:spPr>
          <a:xfrm>
            <a:off x="5479200" y="1528037"/>
            <a:ext cx="2950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443" name="Google Shape;443;p28"/>
          <p:cNvSpPr txBox="1"/>
          <p:nvPr>
            <p:ph idx="9" type="subTitle"/>
          </p:nvPr>
        </p:nvSpPr>
        <p:spPr>
          <a:xfrm>
            <a:off x="5479200" y="1984675"/>
            <a:ext cx="23511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444" name="Google Shape;444;p28"/>
          <p:cNvSpPr txBox="1"/>
          <p:nvPr>
            <p:ph idx="13" type="title"/>
          </p:nvPr>
        </p:nvSpPr>
        <p:spPr>
          <a:xfrm>
            <a:off x="4660587" y="3310675"/>
            <a:ext cx="7692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45" name="Google Shape;445;p28"/>
          <p:cNvSpPr txBox="1"/>
          <p:nvPr>
            <p:ph idx="14" type="title"/>
          </p:nvPr>
        </p:nvSpPr>
        <p:spPr>
          <a:xfrm>
            <a:off x="5479200" y="2946087"/>
            <a:ext cx="2950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446" name="Google Shape;446;p28"/>
          <p:cNvSpPr txBox="1"/>
          <p:nvPr>
            <p:ph idx="15" type="subTitle"/>
          </p:nvPr>
        </p:nvSpPr>
        <p:spPr>
          <a:xfrm>
            <a:off x="5479200" y="3402725"/>
            <a:ext cx="23511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447" name="Google Shape;447;p28"/>
          <p:cNvSpPr/>
          <p:nvPr/>
        </p:nvSpPr>
        <p:spPr>
          <a:xfrm>
            <a:off x="8867875" y="1223206"/>
            <a:ext cx="688428" cy="693984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28"/>
          <p:cNvSpPr/>
          <p:nvPr/>
        </p:nvSpPr>
        <p:spPr>
          <a:xfrm>
            <a:off x="3661839" y="4736150"/>
            <a:ext cx="566849" cy="591090"/>
          </a:xfrm>
          <a:custGeom>
            <a:rect b="b" l="l" r="r" t="t"/>
            <a:pathLst>
              <a:path extrusionOk="0" h="45329" w="43470">
                <a:moveTo>
                  <a:pt x="16009" y="0"/>
                </a:moveTo>
                <a:lnTo>
                  <a:pt x="14091" y="15709"/>
                </a:lnTo>
                <a:lnTo>
                  <a:pt x="1" y="23024"/>
                </a:lnTo>
                <a:lnTo>
                  <a:pt x="14390" y="29679"/>
                </a:lnTo>
                <a:lnTo>
                  <a:pt x="17028" y="45328"/>
                </a:lnTo>
                <a:lnTo>
                  <a:pt x="27821" y="33756"/>
                </a:lnTo>
                <a:lnTo>
                  <a:pt x="43469" y="36035"/>
                </a:lnTo>
                <a:lnTo>
                  <a:pt x="35795" y="22185"/>
                </a:lnTo>
                <a:lnTo>
                  <a:pt x="42810" y="8035"/>
                </a:lnTo>
                <a:lnTo>
                  <a:pt x="42810" y="8035"/>
                </a:lnTo>
                <a:lnTo>
                  <a:pt x="27281" y="11033"/>
                </a:lnTo>
                <a:lnTo>
                  <a:pt x="16009" y="0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28"/>
          <p:cNvSpPr/>
          <p:nvPr/>
        </p:nvSpPr>
        <p:spPr>
          <a:xfrm>
            <a:off x="2251585" y="-121511"/>
            <a:ext cx="336980" cy="344021"/>
          </a:xfrm>
          <a:custGeom>
            <a:rect b="b" l="l" r="r" t="t"/>
            <a:pathLst>
              <a:path extrusionOk="0" h="26382" w="25842">
                <a:moveTo>
                  <a:pt x="8274" y="1"/>
                </a:moveTo>
                <a:lnTo>
                  <a:pt x="7855" y="9234"/>
                </a:lnTo>
                <a:lnTo>
                  <a:pt x="0" y="14151"/>
                </a:lnTo>
                <a:lnTo>
                  <a:pt x="8634" y="17388"/>
                </a:lnTo>
                <a:lnTo>
                  <a:pt x="10853" y="26382"/>
                </a:lnTo>
                <a:lnTo>
                  <a:pt x="16608" y="19187"/>
                </a:lnTo>
                <a:lnTo>
                  <a:pt x="25842" y="19847"/>
                </a:lnTo>
                <a:lnTo>
                  <a:pt x="25842" y="19847"/>
                </a:lnTo>
                <a:lnTo>
                  <a:pt x="20745" y="12112"/>
                </a:lnTo>
                <a:lnTo>
                  <a:pt x="24283" y="3538"/>
                </a:lnTo>
                <a:lnTo>
                  <a:pt x="15349" y="5996"/>
                </a:lnTo>
                <a:lnTo>
                  <a:pt x="827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28"/>
          <p:cNvSpPr/>
          <p:nvPr/>
        </p:nvSpPr>
        <p:spPr>
          <a:xfrm>
            <a:off x="-76967" y="321470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28"/>
          <p:cNvSpPr/>
          <p:nvPr/>
        </p:nvSpPr>
        <p:spPr>
          <a:xfrm>
            <a:off x="795303" y="4855258"/>
            <a:ext cx="408139" cy="416732"/>
          </a:xfrm>
          <a:custGeom>
            <a:rect b="b" l="l" r="r" t="t"/>
            <a:pathLst>
              <a:path extrusionOk="0" h="31958" w="31299">
                <a:moveTo>
                  <a:pt x="10014" y="1"/>
                </a:moveTo>
                <a:lnTo>
                  <a:pt x="9474" y="11213"/>
                </a:lnTo>
                <a:lnTo>
                  <a:pt x="1" y="17148"/>
                </a:lnTo>
                <a:lnTo>
                  <a:pt x="10433" y="21106"/>
                </a:lnTo>
                <a:lnTo>
                  <a:pt x="13131" y="31958"/>
                </a:lnTo>
                <a:lnTo>
                  <a:pt x="20146" y="23204"/>
                </a:lnTo>
                <a:lnTo>
                  <a:pt x="31298" y="24044"/>
                </a:lnTo>
                <a:lnTo>
                  <a:pt x="25183" y="14630"/>
                </a:lnTo>
                <a:lnTo>
                  <a:pt x="29380" y="4258"/>
                </a:lnTo>
                <a:lnTo>
                  <a:pt x="18587" y="7256"/>
                </a:lnTo>
                <a:lnTo>
                  <a:pt x="10014" y="1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28"/>
          <p:cNvSpPr/>
          <p:nvPr/>
        </p:nvSpPr>
        <p:spPr>
          <a:xfrm>
            <a:off x="8660692" y="369596"/>
            <a:ext cx="207193" cy="19781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28"/>
          <p:cNvSpPr/>
          <p:nvPr/>
        </p:nvSpPr>
        <p:spPr>
          <a:xfrm rot="2700000">
            <a:off x="-285178" y="3860242"/>
            <a:ext cx="566807" cy="591047"/>
          </a:xfrm>
          <a:custGeom>
            <a:rect b="b" l="l" r="r" t="t"/>
            <a:pathLst>
              <a:path extrusionOk="0" h="45329" w="43470">
                <a:moveTo>
                  <a:pt x="16009" y="0"/>
                </a:moveTo>
                <a:lnTo>
                  <a:pt x="14091" y="15709"/>
                </a:lnTo>
                <a:lnTo>
                  <a:pt x="1" y="23024"/>
                </a:lnTo>
                <a:lnTo>
                  <a:pt x="14390" y="29679"/>
                </a:lnTo>
                <a:lnTo>
                  <a:pt x="17028" y="45328"/>
                </a:lnTo>
                <a:lnTo>
                  <a:pt x="27821" y="33756"/>
                </a:lnTo>
                <a:lnTo>
                  <a:pt x="43469" y="36035"/>
                </a:lnTo>
                <a:lnTo>
                  <a:pt x="35795" y="22185"/>
                </a:lnTo>
                <a:lnTo>
                  <a:pt x="42810" y="8035"/>
                </a:lnTo>
                <a:lnTo>
                  <a:pt x="42810" y="8035"/>
                </a:lnTo>
                <a:lnTo>
                  <a:pt x="27281" y="11033"/>
                </a:lnTo>
                <a:lnTo>
                  <a:pt x="16009" y="0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28"/>
          <p:cNvSpPr/>
          <p:nvPr/>
        </p:nvSpPr>
        <p:spPr>
          <a:xfrm rot="-2116722">
            <a:off x="7950905" y="-114107"/>
            <a:ext cx="396002" cy="408054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28"/>
          <p:cNvSpPr/>
          <p:nvPr/>
        </p:nvSpPr>
        <p:spPr>
          <a:xfrm rot="-1288748">
            <a:off x="1735536" y="99522"/>
            <a:ext cx="207203" cy="19782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28"/>
          <p:cNvSpPr/>
          <p:nvPr/>
        </p:nvSpPr>
        <p:spPr>
          <a:xfrm>
            <a:off x="7170540" y="-51925"/>
            <a:ext cx="203281" cy="204858"/>
          </a:xfrm>
          <a:custGeom>
            <a:rect b="b" l="l" r="r" t="t"/>
            <a:pathLst>
              <a:path extrusionOk="0" h="15710" w="15589">
                <a:moveTo>
                  <a:pt x="10972" y="0"/>
                </a:moveTo>
                <a:lnTo>
                  <a:pt x="6595" y="3418"/>
                </a:lnTo>
                <a:lnTo>
                  <a:pt x="1319" y="1739"/>
                </a:lnTo>
                <a:lnTo>
                  <a:pt x="3178" y="6955"/>
                </a:lnTo>
                <a:lnTo>
                  <a:pt x="0" y="11452"/>
                </a:lnTo>
                <a:lnTo>
                  <a:pt x="5516" y="11272"/>
                </a:lnTo>
                <a:lnTo>
                  <a:pt x="8814" y="15709"/>
                </a:lnTo>
                <a:lnTo>
                  <a:pt x="10373" y="10433"/>
                </a:lnTo>
                <a:lnTo>
                  <a:pt x="15589" y="8634"/>
                </a:lnTo>
                <a:lnTo>
                  <a:pt x="11032" y="5516"/>
                </a:lnTo>
                <a:lnTo>
                  <a:pt x="1097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28"/>
          <p:cNvSpPr/>
          <p:nvPr/>
        </p:nvSpPr>
        <p:spPr>
          <a:xfrm>
            <a:off x="4854771" y="4328057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28"/>
          <p:cNvSpPr/>
          <p:nvPr/>
        </p:nvSpPr>
        <p:spPr>
          <a:xfrm rot="-2056866">
            <a:off x="5655678" y="4868809"/>
            <a:ext cx="207197" cy="197821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28"/>
          <p:cNvSpPr/>
          <p:nvPr/>
        </p:nvSpPr>
        <p:spPr>
          <a:xfrm rot="-1768179">
            <a:off x="267780" y="1090267"/>
            <a:ext cx="207186" cy="197811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1pPr>
            <a:lvl2pPr lvl="1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2pPr>
            <a:lvl3pPr lvl="2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3pPr>
            <a:lvl4pPr lvl="3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4pPr>
            <a:lvl5pPr lvl="4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5pPr>
            <a:lvl6pPr lvl="5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6pPr>
            <a:lvl7pPr lvl="6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7pPr>
            <a:lvl8pPr lvl="7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8pPr>
            <a:lvl9pPr lvl="8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8900732" scaled="0"/>
        </a:gra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9"/>
          <p:cNvSpPr txBox="1"/>
          <p:nvPr>
            <p:ph type="title"/>
          </p:nvPr>
        </p:nvSpPr>
        <p:spPr>
          <a:xfrm>
            <a:off x="714300" y="1432400"/>
            <a:ext cx="5168100" cy="20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63" name="Google Shape;463;p29"/>
          <p:cNvSpPr/>
          <p:nvPr/>
        </p:nvSpPr>
        <p:spPr>
          <a:xfrm>
            <a:off x="8838750" y="1030656"/>
            <a:ext cx="688428" cy="693984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F3D3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29"/>
          <p:cNvSpPr/>
          <p:nvPr/>
        </p:nvSpPr>
        <p:spPr>
          <a:xfrm>
            <a:off x="3661839" y="4736150"/>
            <a:ext cx="566849" cy="591090"/>
          </a:xfrm>
          <a:custGeom>
            <a:rect b="b" l="l" r="r" t="t"/>
            <a:pathLst>
              <a:path extrusionOk="0" h="45329" w="43470">
                <a:moveTo>
                  <a:pt x="16009" y="0"/>
                </a:moveTo>
                <a:lnTo>
                  <a:pt x="14091" y="15709"/>
                </a:lnTo>
                <a:lnTo>
                  <a:pt x="1" y="23024"/>
                </a:lnTo>
                <a:lnTo>
                  <a:pt x="14390" y="29679"/>
                </a:lnTo>
                <a:lnTo>
                  <a:pt x="17028" y="45328"/>
                </a:lnTo>
                <a:lnTo>
                  <a:pt x="27821" y="33756"/>
                </a:lnTo>
                <a:lnTo>
                  <a:pt x="43469" y="36035"/>
                </a:lnTo>
                <a:lnTo>
                  <a:pt x="35795" y="22185"/>
                </a:lnTo>
                <a:lnTo>
                  <a:pt x="42810" y="8035"/>
                </a:lnTo>
                <a:lnTo>
                  <a:pt x="42810" y="8035"/>
                </a:lnTo>
                <a:lnTo>
                  <a:pt x="27281" y="11033"/>
                </a:lnTo>
                <a:lnTo>
                  <a:pt x="16009" y="0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29"/>
          <p:cNvSpPr/>
          <p:nvPr/>
        </p:nvSpPr>
        <p:spPr>
          <a:xfrm>
            <a:off x="393467" y="4505546"/>
            <a:ext cx="207193" cy="19781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29"/>
          <p:cNvSpPr/>
          <p:nvPr/>
        </p:nvSpPr>
        <p:spPr>
          <a:xfrm>
            <a:off x="2251585" y="-121511"/>
            <a:ext cx="336980" cy="344021"/>
          </a:xfrm>
          <a:custGeom>
            <a:rect b="b" l="l" r="r" t="t"/>
            <a:pathLst>
              <a:path extrusionOk="0" h="26382" w="25842">
                <a:moveTo>
                  <a:pt x="8274" y="1"/>
                </a:moveTo>
                <a:lnTo>
                  <a:pt x="7855" y="9234"/>
                </a:lnTo>
                <a:lnTo>
                  <a:pt x="0" y="14151"/>
                </a:lnTo>
                <a:lnTo>
                  <a:pt x="8634" y="17388"/>
                </a:lnTo>
                <a:lnTo>
                  <a:pt x="10853" y="26382"/>
                </a:lnTo>
                <a:lnTo>
                  <a:pt x="16608" y="19187"/>
                </a:lnTo>
                <a:lnTo>
                  <a:pt x="25842" y="19847"/>
                </a:lnTo>
                <a:lnTo>
                  <a:pt x="25842" y="19847"/>
                </a:lnTo>
                <a:lnTo>
                  <a:pt x="20745" y="12112"/>
                </a:lnTo>
                <a:lnTo>
                  <a:pt x="24283" y="3538"/>
                </a:lnTo>
                <a:lnTo>
                  <a:pt x="15349" y="5996"/>
                </a:lnTo>
                <a:lnTo>
                  <a:pt x="827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29"/>
          <p:cNvSpPr/>
          <p:nvPr/>
        </p:nvSpPr>
        <p:spPr>
          <a:xfrm>
            <a:off x="-76967" y="321470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29"/>
          <p:cNvSpPr/>
          <p:nvPr/>
        </p:nvSpPr>
        <p:spPr>
          <a:xfrm>
            <a:off x="795303" y="4855258"/>
            <a:ext cx="408139" cy="416732"/>
          </a:xfrm>
          <a:custGeom>
            <a:rect b="b" l="l" r="r" t="t"/>
            <a:pathLst>
              <a:path extrusionOk="0" h="31958" w="31299">
                <a:moveTo>
                  <a:pt x="10014" y="1"/>
                </a:moveTo>
                <a:lnTo>
                  <a:pt x="9474" y="11213"/>
                </a:lnTo>
                <a:lnTo>
                  <a:pt x="1" y="17148"/>
                </a:lnTo>
                <a:lnTo>
                  <a:pt x="10433" y="21106"/>
                </a:lnTo>
                <a:lnTo>
                  <a:pt x="13131" y="31958"/>
                </a:lnTo>
                <a:lnTo>
                  <a:pt x="20146" y="23204"/>
                </a:lnTo>
                <a:lnTo>
                  <a:pt x="31298" y="24044"/>
                </a:lnTo>
                <a:lnTo>
                  <a:pt x="25183" y="14630"/>
                </a:lnTo>
                <a:lnTo>
                  <a:pt x="29380" y="4258"/>
                </a:lnTo>
                <a:lnTo>
                  <a:pt x="18587" y="7256"/>
                </a:lnTo>
                <a:lnTo>
                  <a:pt x="10014" y="1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29"/>
          <p:cNvSpPr/>
          <p:nvPr/>
        </p:nvSpPr>
        <p:spPr>
          <a:xfrm>
            <a:off x="8660692" y="369596"/>
            <a:ext cx="207193" cy="19781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29"/>
          <p:cNvSpPr/>
          <p:nvPr/>
        </p:nvSpPr>
        <p:spPr>
          <a:xfrm rot="2700000">
            <a:off x="-285178" y="3860242"/>
            <a:ext cx="566807" cy="591047"/>
          </a:xfrm>
          <a:custGeom>
            <a:rect b="b" l="l" r="r" t="t"/>
            <a:pathLst>
              <a:path extrusionOk="0" h="45329" w="43470">
                <a:moveTo>
                  <a:pt x="16009" y="0"/>
                </a:moveTo>
                <a:lnTo>
                  <a:pt x="14091" y="15709"/>
                </a:lnTo>
                <a:lnTo>
                  <a:pt x="1" y="23024"/>
                </a:lnTo>
                <a:lnTo>
                  <a:pt x="14390" y="29679"/>
                </a:lnTo>
                <a:lnTo>
                  <a:pt x="17028" y="45328"/>
                </a:lnTo>
                <a:lnTo>
                  <a:pt x="27821" y="33756"/>
                </a:lnTo>
                <a:lnTo>
                  <a:pt x="43469" y="36035"/>
                </a:lnTo>
                <a:lnTo>
                  <a:pt x="35795" y="22185"/>
                </a:lnTo>
                <a:lnTo>
                  <a:pt x="42810" y="8035"/>
                </a:lnTo>
                <a:lnTo>
                  <a:pt x="42810" y="8035"/>
                </a:lnTo>
                <a:lnTo>
                  <a:pt x="27281" y="11033"/>
                </a:lnTo>
                <a:lnTo>
                  <a:pt x="16009" y="0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29"/>
          <p:cNvSpPr/>
          <p:nvPr/>
        </p:nvSpPr>
        <p:spPr>
          <a:xfrm rot="-2116722">
            <a:off x="7950905" y="-114107"/>
            <a:ext cx="396002" cy="408054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F3D3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29"/>
          <p:cNvSpPr/>
          <p:nvPr/>
        </p:nvSpPr>
        <p:spPr>
          <a:xfrm rot="-1288748">
            <a:off x="1735536" y="99522"/>
            <a:ext cx="207203" cy="19782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29"/>
          <p:cNvSpPr/>
          <p:nvPr/>
        </p:nvSpPr>
        <p:spPr>
          <a:xfrm>
            <a:off x="6952765" y="164750"/>
            <a:ext cx="203281" cy="204858"/>
          </a:xfrm>
          <a:custGeom>
            <a:rect b="b" l="l" r="r" t="t"/>
            <a:pathLst>
              <a:path extrusionOk="0" h="15710" w="15589">
                <a:moveTo>
                  <a:pt x="10972" y="0"/>
                </a:moveTo>
                <a:lnTo>
                  <a:pt x="6595" y="3418"/>
                </a:lnTo>
                <a:lnTo>
                  <a:pt x="1319" y="1739"/>
                </a:lnTo>
                <a:lnTo>
                  <a:pt x="3178" y="6955"/>
                </a:lnTo>
                <a:lnTo>
                  <a:pt x="0" y="11452"/>
                </a:lnTo>
                <a:lnTo>
                  <a:pt x="5516" y="11272"/>
                </a:lnTo>
                <a:lnTo>
                  <a:pt x="8814" y="15709"/>
                </a:lnTo>
                <a:lnTo>
                  <a:pt x="10373" y="10433"/>
                </a:lnTo>
                <a:lnTo>
                  <a:pt x="15589" y="8634"/>
                </a:lnTo>
                <a:lnTo>
                  <a:pt x="11032" y="5516"/>
                </a:lnTo>
                <a:lnTo>
                  <a:pt x="1097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29"/>
          <p:cNvSpPr/>
          <p:nvPr/>
        </p:nvSpPr>
        <p:spPr>
          <a:xfrm rot="-808271">
            <a:off x="3747255" y="-165788"/>
            <a:ext cx="396018" cy="408070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F3D3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29"/>
          <p:cNvSpPr/>
          <p:nvPr/>
        </p:nvSpPr>
        <p:spPr>
          <a:xfrm rot="-1768179">
            <a:off x="610705" y="4308767"/>
            <a:ext cx="207186" cy="197811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rgbClr val="EBBE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29"/>
          <p:cNvSpPr/>
          <p:nvPr/>
        </p:nvSpPr>
        <p:spPr>
          <a:xfrm rot="-1768179">
            <a:off x="354305" y="2676367"/>
            <a:ext cx="207186" cy="197811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rgbClr val="EBBE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1pPr>
            <a:lvl2pPr lvl="1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2pPr>
            <a:lvl3pPr lvl="2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3pPr>
            <a:lvl4pPr lvl="3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4pPr>
            <a:lvl5pPr lvl="4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5pPr>
            <a:lvl6pPr lvl="5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6pPr>
            <a:lvl7pPr lvl="6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7pPr>
            <a:lvl8pPr lvl="7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8pPr>
            <a:lvl9pPr lvl="8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0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80" name="Google Shape;480;p30"/>
          <p:cNvSpPr txBox="1"/>
          <p:nvPr>
            <p:ph idx="2" type="title"/>
          </p:nvPr>
        </p:nvSpPr>
        <p:spPr>
          <a:xfrm>
            <a:off x="1456175" y="2681850"/>
            <a:ext cx="25173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481" name="Google Shape;481;p30"/>
          <p:cNvSpPr txBox="1"/>
          <p:nvPr>
            <p:ph idx="1" type="subTitle"/>
          </p:nvPr>
        </p:nvSpPr>
        <p:spPr>
          <a:xfrm>
            <a:off x="1456175" y="3174188"/>
            <a:ext cx="25173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482" name="Google Shape;482;p30"/>
          <p:cNvSpPr txBox="1"/>
          <p:nvPr>
            <p:ph idx="3" type="title"/>
          </p:nvPr>
        </p:nvSpPr>
        <p:spPr>
          <a:xfrm>
            <a:off x="5170525" y="2681850"/>
            <a:ext cx="25173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483" name="Google Shape;483;p30"/>
          <p:cNvSpPr txBox="1"/>
          <p:nvPr>
            <p:ph idx="4" type="subTitle"/>
          </p:nvPr>
        </p:nvSpPr>
        <p:spPr>
          <a:xfrm>
            <a:off x="5170525" y="3174188"/>
            <a:ext cx="25173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484" name="Google Shape;484;p30"/>
          <p:cNvSpPr/>
          <p:nvPr/>
        </p:nvSpPr>
        <p:spPr>
          <a:xfrm rot="7888392">
            <a:off x="338502" y="4438988"/>
            <a:ext cx="688396" cy="69395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30"/>
          <p:cNvSpPr/>
          <p:nvPr/>
        </p:nvSpPr>
        <p:spPr>
          <a:xfrm rot="10800000">
            <a:off x="3973469" y="-159322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30"/>
          <p:cNvSpPr/>
          <p:nvPr/>
        </p:nvSpPr>
        <p:spPr>
          <a:xfrm rot="10800000">
            <a:off x="3800206" y="4643828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30"/>
          <p:cNvSpPr/>
          <p:nvPr/>
        </p:nvSpPr>
        <p:spPr>
          <a:xfrm rot="10800000">
            <a:off x="8673481" y="4053715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30"/>
          <p:cNvSpPr/>
          <p:nvPr/>
        </p:nvSpPr>
        <p:spPr>
          <a:xfrm rot="7888392">
            <a:off x="7462652" y="4669300"/>
            <a:ext cx="688396" cy="69395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A6D1FE">
              <a:alpha val="4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30"/>
          <p:cNvSpPr/>
          <p:nvPr/>
        </p:nvSpPr>
        <p:spPr>
          <a:xfrm rot="9511252">
            <a:off x="8437254" y="3529330"/>
            <a:ext cx="207203" cy="19782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30"/>
          <p:cNvSpPr/>
          <p:nvPr/>
        </p:nvSpPr>
        <p:spPr>
          <a:xfrm rot="10800000">
            <a:off x="6961473" y="4745433"/>
            <a:ext cx="203281" cy="204858"/>
          </a:xfrm>
          <a:custGeom>
            <a:rect b="b" l="l" r="r" t="t"/>
            <a:pathLst>
              <a:path extrusionOk="0" h="15710" w="15589">
                <a:moveTo>
                  <a:pt x="10972" y="0"/>
                </a:moveTo>
                <a:lnTo>
                  <a:pt x="6595" y="3418"/>
                </a:lnTo>
                <a:lnTo>
                  <a:pt x="1319" y="1739"/>
                </a:lnTo>
                <a:lnTo>
                  <a:pt x="3178" y="6955"/>
                </a:lnTo>
                <a:lnTo>
                  <a:pt x="0" y="11452"/>
                </a:lnTo>
                <a:lnTo>
                  <a:pt x="5516" y="11272"/>
                </a:lnTo>
                <a:lnTo>
                  <a:pt x="8814" y="15709"/>
                </a:lnTo>
                <a:lnTo>
                  <a:pt x="10373" y="10433"/>
                </a:lnTo>
                <a:lnTo>
                  <a:pt x="15589" y="8634"/>
                </a:lnTo>
                <a:lnTo>
                  <a:pt x="11032" y="5516"/>
                </a:lnTo>
                <a:lnTo>
                  <a:pt x="1097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30"/>
          <p:cNvSpPr/>
          <p:nvPr/>
        </p:nvSpPr>
        <p:spPr>
          <a:xfrm rot="7888392">
            <a:off x="7010752" y="-150350"/>
            <a:ext cx="688396" cy="69395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A6D1FE">
              <a:alpha val="4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30"/>
          <p:cNvSpPr/>
          <p:nvPr/>
        </p:nvSpPr>
        <p:spPr>
          <a:xfrm rot="10800000">
            <a:off x="8328060" y="562245"/>
            <a:ext cx="203281" cy="204858"/>
          </a:xfrm>
          <a:custGeom>
            <a:rect b="b" l="l" r="r" t="t"/>
            <a:pathLst>
              <a:path extrusionOk="0" h="15710" w="15589">
                <a:moveTo>
                  <a:pt x="10972" y="0"/>
                </a:moveTo>
                <a:lnTo>
                  <a:pt x="6595" y="3418"/>
                </a:lnTo>
                <a:lnTo>
                  <a:pt x="1319" y="1739"/>
                </a:lnTo>
                <a:lnTo>
                  <a:pt x="3178" y="6955"/>
                </a:lnTo>
                <a:lnTo>
                  <a:pt x="0" y="11452"/>
                </a:lnTo>
                <a:lnTo>
                  <a:pt x="5516" y="11272"/>
                </a:lnTo>
                <a:lnTo>
                  <a:pt x="8814" y="15709"/>
                </a:lnTo>
                <a:lnTo>
                  <a:pt x="10373" y="10433"/>
                </a:lnTo>
                <a:lnTo>
                  <a:pt x="15589" y="8634"/>
                </a:lnTo>
                <a:lnTo>
                  <a:pt x="11032" y="5516"/>
                </a:lnTo>
                <a:lnTo>
                  <a:pt x="1097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30"/>
          <p:cNvSpPr/>
          <p:nvPr/>
        </p:nvSpPr>
        <p:spPr>
          <a:xfrm rot="10664077">
            <a:off x="143703" y="-302287"/>
            <a:ext cx="688409" cy="693964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A6D1FE">
              <a:alpha val="4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30"/>
          <p:cNvSpPr/>
          <p:nvPr/>
        </p:nvSpPr>
        <p:spPr>
          <a:xfrm rot="7739418">
            <a:off x="-192861" y="413731"/>
            <a:ext cx="396031" cy="408083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30"/>
          <p:cNvSpPr/>
          <p:nvPr/>
        </p:nvSpPr>
        <p:spPr>
          <a:xfrm rot="8743134">
            <a:off x="1169429" y="97723"/>
            <a:ext cx="207197" cy="197821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30"/>
          <p:cNvSpPr/>
          <p:nvPr/>
        </p:nvSpPr>
        <p:spPr>
          <a:xfrm rot="10800000">
            <a:off x="77458" y="4053716"/>
            <a:ext cx="207193" cy="19781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1pPr>
            <a:lvl2pPr lvl="1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2pPr>
            <a:lvl3pPr lvl="2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3pPr>
            <a:lvl4pPr lvl="3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4pPr>
            <a:lvl5pPr lvl="4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5pPr>
            <a:lvl6pPr lvl="5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6pPr>
            <a:lvl7pPr lvl="6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7pPr>
            <a:lvl8pPr lvl="7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8pPr>
            <a:lvl9pPr lvl="8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8900732" scaled="0"/>
        </a:gra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1"/>
          <p:cNvSpPr txBox="1"/>
          <p:nvPr>
            <p:ph idx="1" type="subTitle"/>
          </p:nvPr>
        </p:nvSpPr>
        <p:spPr>
          <a:xfrm>
            <a:off x="714300" y="3169533"/>
            <a:ext cx="24672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00" name="Google Shape;500;p31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01" name="Google Shape;501;p31"/>
          <p:cNvSpPr txBox="1"/>
          <p:nvPr>
            <p:ph idx="2" type="title"/>
          </p:nvPr>
        </p:nvSpPr>
        <p:spPr>
          <a:xfrm>
            <a:off x="714300" y="2680406"/>
            <a:ext cx="24672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502" name="Google Shape;502;p31"/>
          <p:cNvSpPr txBox="1"/>
          <p:nvPr>
            <p:ph idx="3" type="subTitle"/>
          </p:nvPr>
        </p:nvSpPr>
        <p:spPr>
          <a:xfrm>
            <a:off x="3338400" y="3169533"/>
            <a:ext cx="24672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03" name="Google Shape;503;p31"/>
          <p:cNvSpPr txBox="1"/>
          <p:nvPr>
            <p:ph idx="4" type="title"/>
          </p:nvPr>
        </p:nvSpPr>
        <p:spPr>
          <a:xfrm>
            <a:off x="3338400" y="2680406"/>
            <a:ext cx="24672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504" name="Google Shape;504;p31"/>
          <p:cNvSpPr txBox="1"/>
          <p:nvPr>
            <p:ph idx="5" type="subTitle"/>
          </p:nvPr>
        </p:nvSpPr>
        <p:spPr>
          <a:xfrm>
            <a:off x="5962500" y="3169533"/>
            <a:ext cx="24672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05" name="Google Shape;505;p31"/>
          <p:cNvSpPr txBox="1"/>
          <p:nvPr>
            <p:ph idx="6" type="title"/>
          </p:nvPr>
        </p:nvSpPr>
        <p:spPr>
          <a:xfrm>
            <a:off x="5962500" y="2680406"/>
            <a:ext cx="24672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506" name="Google Shape;506;p31"/>
          <p:cNvSpPr/>
          <p:nvPr/>
        </p:nvSpPr>
        <p:spPr>
          <a:xfrm flipH="1" rot="-7888392">
            <a:off x="24815" y="4587007"/>
            <a:ext cx="688396" cy="69395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EBBE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31"/>
          <p:cNvSpPr/>
          <p:nvPr/>
        </p:nvSpPr>
        <p:spPr>
          <a:xfrm flipH="1" rot="10800000">
            <a:off x="1031437" y="4619611"/>
            <a:ext cx="207193" cy="19781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rgbClr val="EBBE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31"/>
          <p:cNvSpPr/>
          <p:nvPr/>
        </p:nvSpPr>
        <p:spPr>
          <a:xfrm flipH="1" rot="7516722">
            <a:off x="8375582" y="837844"/>
            <a:ext cx="396002" cy="408054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31"/>
          <p:cNvSpPr/>
          <p:nvPr/>
        </p:nvSpPr>
        <p:spPr>
          <a:xfrm flipH="1" rot="5400000">
            <a:off x="-112910" y="3617564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31"/>
          <p:cNvSpPr/>
          <p:nvPr/>
        </p:nvSpPr>
        <p:spPr>
          <a:xfrm flipH="1" rot="5400000">
            <a:off x="8375578" y="4912164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31"/>
          <p:cNvSpPr/>
          <p:nvPr/>
        </p:nvSpPr>
        <p:spPr>
          <a:xfrm flipH="1" rot="8311608">
            <a:off x="8919489" y="3818933"/>
            <a:ext cx="688396" cy="69395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EBBE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31"/>
          <p:cNvSpPr/>
          <p:nvPr/>
        </p:nvSpPr>
        <p:spPr>
          <a:xfrm flipH="1" rot="7516722">
            <a:off x="8606319" y="3140094"/>
            <a:ext cx="396002" cy="408054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31"/>
          <p:cNvSpPr/>
          <p:nvPr/>
        </p:nvSpPr>
        <p:spPr>
          <a:xfrm flipH="1" rot="8311608">
            <a:off x="596564" y="-285317"/>
            <a:ext cx="688396" cy="69395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EBBE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31"/>
          <p:cNvSpPr/>
          <p:nvPr/>
        </p:nvSpPr>
        <p:spPr>
          <a:xfrm flipH="1" rot="5400000">
            <a:off x="6015" y="1469201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31"/>
          <p:cNvSpPr/>
          <p:nvPr/>
        </p:nvSpPr>
        <p:spPr>
          <a:xfrm flipH="1" rot="8311608">
            <a:off x="7534514" y="-285317"/>
            <a:ext cx="688396" cy="69395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31"/>
          <p:cNvSpPr/>
          <p:nvPr/>
        </p:nvSpPr>
        <p:spPr>
          <a:xfrm flipH="1" rot="5400000">
            <a:off x="4878728" y="4400414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31"/>
          <p:cNvSpPr/>
          <p:nvPr/>
        </p:nvSpPr>
        <p:spPr>
          <a:xfrm flipH="1" rot="7516722">
            <a:off x="3895344" y="-142368"/>
            <a:ext cx="396002" cy="408054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EBBE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31"/>
          <p:cNvSpPr/>
          <p:nvPr/>
        </p:nvSpPr>
        <p:spPr>
          <a:xfrm rot="8743134">
            <a:off x="7038879" y="310598"/>
            <a:ext cx="207197" cy="197821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1pPr>
            <a:lvl2pPr lvl="1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2pPr>
            <a:lvl3pPr lvl="2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3pPr>
            <a:lvl4pPr lvl="3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4pPr>
            <a:lvl5pPr lvl="4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5pPr>
            <a:lvl6pPr lvl="5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6pPr>
            <a:lvl7pPr lvl="6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7pPr>
            <a:lvl8pPr lvl="7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8pPr>
            <a:lvl9pPr lvl="8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18900732" scaled="0"/>
        </a:gra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"/>
          <p:cNvSpPr txBox="1"/>
          <p:nvPr>
            <p:ph type="title"/>
          </p:nvPr>
        </p:nvSpPr>
        <p:spPr>
          <a:xfrm>
            <a:off x="2101750" y="852067"/>
            <a:ext cx="45849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7" name="Google Shape;47;p4"/>
          <p:cNvSpPr txBox="1"/>
          <p:nvPr>
            <p:ph idx="2" type="title"/>
          </p:nvPr>
        </p:nvSpPr>
        <p:spPr>
          <a:xfrm>
            <a:off x="714575" y="1065822"/>
            <a:ext cx="11715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48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48" name="Google Shape;48;p4"/>
          <p:cNvSpPr txBox="1"/>
          <p:nvPr>
            <p:ph idx="1" type="subTitle"/>
          </p:nvPr>
        </p:nvSpPr>
        <p:spPr>
          <a:xfrm>
            <a:off x="2101750" y="1893223"/>
            <a:ext cx="45849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9" name="Google Shape;49;p4"/>
          <p:cNvSpPr/>
          <p:nvPr/>
        </p:nvSpPr>
        <p:spPr>
          <a:xfrm>
            <a:off x="501896" y="-105424"/>
            <a:ext cx="297955" cy="311845"/>
          </a:xfrm>
          <a:custGeom>
            <a:rect b="b" l="l" r="r" t="t"/>
            <a:pathLst>
              <a:path extrusionOk="0" h="20207" w="19307">
                <a:moveTo>
                  <a:pt x="11812" y="1"/>
                </a:moveTo>
                <a:lnTo>
                  <a:pt x="7015" y="5097"/>
                </a:lnTo>
                <a:lnTo>
                  <a:pt x="0" y="4018"/>
                </a:lnTo>
                <a:lnTo>
                  <a:pt x="3418" y="10194"/>
                </a:lnTo>
                <a:lnTo>
                  <a:pt x="180" y="16489"/>
                </a:lnTo>
                <a:lnTo>
                  <a:pt x="180" y="16489"/>
                </a:lnTo>
                <a:lnTo>
                  <a:pt x="7135" y="15230"/>
                </a:lnTo>
                <a:lnTo>
                  <a:pt x="12111" y="20206"/>
                </a:lnTo>
                <a:lnTo>
                  <a:pt x="13011" y="13191"/>
                </a:lnTo>
                <a:lnTo>
                  <a:pt x="19306" y="9954"/>
                </a:lnTo>
                <a:lnTo>
                  <a:pt x="12951" y="6956"/>
                </a:lnTo>
                <a:lnTo>
                  <a:pt x="1181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4"/>
          <p:cNvSpPr/>
          <p:nvPr/>
        </p:nvSpPr>
        <p:spPr>
          <a:xfrm>
            <a:off x="-76967" y="321470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4"/>
          <p:cNvSpPr/>
          <p:nvPr/>
        </p:nvSpPr>
        <p:spPr>
          <a:xfrm rot="8743134">
            <a:off x="1052912" y="225753"/>
            <a:ext cx="207197" cy="197821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4"/>
          <p:cNvSpPr/>
          <p:nvPr/>
        </p:nvSpPr>
        <p:spPr>
          <a:xfrm rot="-8866807">
            <a:off x="-223148" y="1136474"/>
            <a:ext cx="688375" cy="693930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4"/>
          <p:cNvSpPr/>
          <p:nvPr/>
        </p:nvSpPr>
        <p:spPr>
          <a:xfrm rot="1675549">
            <a:off x="8919559" y="523641"/>
            <a:ext cx="337007" cy="344050"/>
          </a:xfrm>
          <a:custGeom>
            <a:rect b="b" l="l" r="r" t="t"/>
            <a:pathLst>
              <a:path extrusionOk="0" h="26382" w="25842">
                <a:moveTo>
                  <a:pt x="8274" y="1"/>
                </a:moveTo>
                <a:lnTo>
                  <a:pt x="7855" y="9234"/>
                </a:lnTo>
                <a:lnTo>
                  <a:pt x="0" y="14151"/>
                </a:lnTo>
                <a:lnTo>
                  <a:pt x="8634" y="17388"/>
                </a:lnTo>
                <a:lnTo>
                  <a:pt x="10853" y="26382"/>
                </a:lnTo>
                <a:lnTo>
                  <a:pt x="16608" y="19187"/>
                </a:lnTo>
                <a:lnTo>
                  <a:pt x="25842" y="19847"/>
                </a:lnTo>
                <a:lnTo>
                  <a:pt x="25842" y="19847"/>
                </a:lnTo>
                <a:lnTo>
                  <a:pt x="20745" y="12112"/>
                </a:lnTo>
                <a:lnTo>
                  <a:pt x="24283" y="3538"/>
                </a:lnTo>
                <a:lnTo>
                  <a:pt x="15349" y="5996"/>
                </a:lnTo>
                <a:lnTo>
                  <a:pt x="827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4"/>
          <p:cNvSpPr/>
          <p:nvPr/>
        </p:nvSpPr>
        <p:spPr>
          <a:xfrm rot="-8866807">
            <a:off x="8323627" y="-296464"/>
            <a:ext cx="688375" cy="693930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367AC0">
              <a:alpha val="3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4"/>
          <p:cNvSpPr/>
          <p:nvPr/>
        </p:nvSpPr>
        <p:spPr>
          <a:xfrm>
            <a:off x="7230171" y="321476"/>
            <a:ext cx="297955" cy="311845"/>
          </a:xfrm>
          <a:custGeom>
            <a:rect b="b" l="l" r="r" t="t"/>
            <a:pathLst>
              <a:path extrusionOk="0" h="20207" w="19307">
                <a:moveTo>
                  <a:pt x="11812" y="1"/>
                </a:moveTo>
                <a:lnTo>
                  <a:pt x="7015" y="5097"/>
                </a:lnTo>
                <a:lnTo>
                  <a:pt x="0" y="4018"/>
                </a:lnTo>
                <a:lnTo>
                  <a:pt x="3418" y="10194"/>
                </a:lnTo>
                <a:lnTo>
                  <a:pt x="180" y="16489"/>
                </a:lnTo>
                <a:lnTo>
                  <a:pt x="180" y="16489"/>
                </a:lnTo>
                <a:lnTo>
                  <a:pt x="7135" y="15230"/>
                </a:lnTo>
                <a:lnTo>
                  <a:pt x="12111" y="20206"/>
                </a:lnTo>
                <a:lnTo>
                  <a:pt x="13011" y="13191"/>
                </a:lnTo>
                <a:lnTo>
                  <a:pt x="19306" y="9954"/>
                </a:lnTo>
                <a:lnTo>
                  <a:pt x="12951" y="6956"/>
                </a:lnTo>
                <a:lnTo>
                  <a:pt x="1181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4"/>
          <p:cNvSpPr/>
          <p:nvPr/>
        </p:nvSpPr>
        <p:spPr>
          <a:xfrm rot="8683278">
            <a:off x="168543" y="4264049"/>
            <a:ext cx="396002" cy="408054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4"/>
          <p:cNvSpPr/>
          <p:nvPr/>
        </p:nvSpPr>
        <p:spPr>
          <a:xfrm rot="10800000">
            <a:off x="1297829" y="4749012"/>
            <a:ext cx="203281" cy="204858"/>
          </a:xfrm>
          <a:custGeom>
            <a:rect b="b" l="l" r="r" t="t"/>
            <a:pathLst>
              <a:path extrusionOk="0" h="15710" w="15589">
                <a:moveTo>
                  <a:pt x="10972" y="0"/>
                </a:moveTo>
                <a:lnTo>
                  <a:pt x="6595" y="3418"/>
                </a:lnTo>
                <a:lnTo>
                  <a:pt x="1319" y="1739"/>
                </a:lnTo>
                <a:lnTo>
                  <a:pt x="3178" y="6955"/>
                </a:lnTo>
                <a:lnTo>
                  <a:pt x="0" y="11452"/>
                </a:lnTo>
                <a:lnTo>
                  <a:pt x="5516" y="11272"/>
                </a:lnTo>
                <a:lnTo>
                  <a:pt x="8814" y="15709"/>
                </a:lnTo>
                <a:lnTo>
                  <a:pt x="10373" y="10433"/>
                </a:lnTo>
                <a:lnTo>
                  <a:pt x="15589" y="8634"/>
                </a:lnTo>
                <a:lnTo>
                  <a:pt x="11032" y="5516"/>
                </a:lnTo>
                <a:lnTo>
                  <a:pt x="1097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4"/>
          <p:cNvSpPr/>
          <p:nvPr/>
        </p:nvSpPr>
        <p:spPr>
          <a:xfrm rot="10176130">
            <a:off x="451025" y="4686496"/>
            <a:ext cx="688357" cy="69391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2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22" name="Google Shape;522;p32"/>
          <p:cNvSpPr/>
          <p:nvPr/>
        </p:nvSpPr>
        <p:spPr>
          <a:xfrm rot="-2911608">
            <a:off x="8085495" y="-256748"/>
            <a:ext cx="688396" cy="69395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A6D1FE">
              <a:alpha val="4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32"/>
          <p:cNvSpPr/>
          <p:nvPr/>
        </p:nvSpPr>
        <p:spPr>
          <a:xfrm>
            <a:off x="8747967" y="984383"/>
            <a:ext cx="207193" cy="19781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32"/>
          <p:cNvSpPr/>
          <p:nvPr/>
        </p:nvSpPr>
        <p:spPr>
          <a:xfrm rot="-2116722">
            <a:off x="4094530" y="4819743"/>
            <a:ext cx="396002" cy="408054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A6D1FE">
              <a:alpha val="4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32"/>
          <p:cNvSpPr/>
          <p:nvPr/>
        </p:nvSpPr>
        <p:spPr>
          <a:xfrm>
            <a:off x="3484608" y="-147118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32"/>
          <p:cNvSpPr/>
          <p:nvPr/>
        </p:nvSpPr>
        <p:spPr>
          <a:xfrm>
            <a:off x="-186917" y="576295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32"/>
          <p:cNvSpPr/>
          <p:nvPr/>
        </p:nvSpPr>
        <p:spPr>
          <a:xfrm rot="-2911608">
            <a:off x="617195" y="-256736"/>
            <a:ext cx="688396" cy="69395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A6D1FE">
              <a:alpha val="4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32"/>
          <p:cNvSpPr/>
          <p:nvPr/>
        </p:nvSpPr>
        <p:spPr>
          <a:xfrm>
            <a:off x="-90560" y="2469325"/>
            <a:ext cx="203281" cy="204858"/>
          </a:xfrm>
          <a:custGeom>
            <a:rect b="b" l="l" r="r" t="t"/>
            <a:pathLst>
              <a:path extrusionOk="0" h="15710" w="15589">
                <a:moveTo>
                  <a:pt x="10972" y="0"/>
                </a:moveTo>
                <a:lnTo>
                  <a:pt x="6595" y="3418"/>
                </a:lnTo>
                <a:lnTo>
                  <a:pt x="1319" y="1739"/>
                </a:lnTo>
                <a:lnTo>
                  <a:pt x="3178" y="6955"/>
                </a:lnTo>
                <a:lnTo>
                  <a:pt x="0" y="11452"/>
                </a:lnTo>
                <a:lnTo>
                  <a:pt x="5516" y="11272"/>
                </a:lnTo>
                <a:lnTo>
                  <a:pt x="8814" y="15709"/>
                </a:lnTo>
                <a:lnTo>
                  <a:pt x="10373" y="10433"/>
                </a:lnTo>
                <a:lnTo>
                  <a:pt x="15589" y="8634"/>
                </a:lnTo>
                <a:lnTo>
                  <a:pt x="11032" y="5516"/>
                </a:lnTo>
                <a:lnTo>
                  <a:pt x="1097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32"/>
          <p:cNvSpPr/>
          <p:nvPr/>
        </p:nvSpPr>
        <p:spPr>
          <a:xfrm rot="1509459">
            <a:off x="8717215" y="3939018"/>
            <a:ext cx="688374" cy="693930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32"/>
          <p:cNvSpPr/>
          <p:nvPr/>
        </p:nvSpPr>
        <p:spPr>
          <a:xfrm>
            <a:off x="6363467" y="4746371"/>
            <a:ext cx="207193" cy="19781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32"/>
          <p:cNvSpPr/>
          <p:nvPr/>
        </p:nvSpPr>
        <p:spPr>
          <a:xfrm rot="-2056866">
            <a:off x="8747966" y="3612134"/>
            <a:ext cx="207197" cy="197821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32"/>
          <p:cNvSpPr/>
          <p:nvPr/>
        </p:nvSpPr>
        <p:spPr>
          <a:xfrm rot="-2911608">
            <a:off x="617195" y="4745164"/>
            <a:ext cx="688396" cy="69395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32"/>
          <p:cNvSpPr/>
          <p:nvPr/>
        </p:nvSpPr>
        <p:spPr>
          <a:xfrm rot="-2116722">
            <a:off x="6820880" y="-113795"/>
            <a:ext cx="396002" cy="408054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32"/>
          <p:cNvSpPr/>
          <p:nvPr/>
        </p:nvSpPr>
        <p:spPr>
          <a:xfrm>
            <a:off x="1876815" y="4742838"/>
            <a:ext cx="203281" cy="204858"/>
          </a:xfrm>
          <a:custGeom>
            <a:rect b="b" l="l" r="r" t="t"/>
            <a:pathLst>
              <a:path extrusionOk="0" h="15710" w="15589">
                <a:moveTo>
                  <a:pt x="10972" y="0"/>
                </a:moveTo>
                <a:lnTo>
                  <a:pt x="6595" y="3418"/>
                </a:lnTo>
                <a:lnTo>
                  <a:pt x="1319" y="1739"/>
                </a:lnTo>
                <a:lnTo>
                  <a:pt x="3178" y="6955"/>
                </a:lnTo>
                <a:lnTo>
                  <a:pt x="0" y="11452"/>
                </a:lnTo>
                <a:lnTo>
                  <a:pt x="5516" y="11272"/>
                </a:lnTo>
                <a:lnTo>
                  <a:pt x="8814" y="15709"/>
                </a:lnTo>
                <a:lnTo>
                  <a:pt x="10373" y="10433"/>
                </a:lnTo>
                <a:lnTo>
                  <a:pt x="15589" y="8634"/>
                </a:lnTo>
                <a:lnTo>
                  <a:pt x="11032" y="5516"/>
                </a:lnTo>
                <a:lnTo>
                  <a:pt x="1097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32"/>
          <p:cNvSpPr/>
          <p:nvPr/>
        </p:nvSpPr>
        <p:spPr>
          <a:xfrm rot="-2116722">
            <a:off x="290580" y="1911855"/>
            <a:ext cx="396002" cy="408054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1pPr>
            <a:lvl2pPr lvl="1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2pPr>
            <a:lvl3pPr lvl="2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3pPr>
            <a:lvl4pPr lvl="3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4pPr>
            <a:lvl5pPr lvl="4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5pPr>
            <a:lvl6pPr lvl="5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6pPr>
            <a:lvl7pPr lvl="6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7pPr>
            <a:lvl8pPr lvl="7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8pPr>
            <a:lvl9pPr lvl="8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3"/>
          <p:cNvSpPr txBox="1"/>
          <p:nvPr>
            <p:ph idx="1" type="subTitle"/>
          </p:nvPr>
        </p:nvSpPr>
        <p:spPr>
          <a:xfrm>
            <a:off x="714300" y="1767050"/>
            <a:ext cx="3789000" cy="23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539" name="Google Shape;539;p33"/>
          <p:cNvSpPr txBox="1"/>
          <p:nvPr>
            <p:ph type="title"/>
          </p:nvPr>
        </p:nvSpPr>
        <p:spPr>
          <a:xfrm>
            <a:off x="714300" y="430675"/>
            <a:ext cx="3789000" cy="10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40" name="Google Shape;540;p33"/>
          <p:cNvSpPr/>
          <p:nvPr/>
        </p:nvSpPr>
        <p:spPr>
          <a:xfrm rot="8683278">
            <a:off x="666624" y="-135868"/>
            <a:ext cx="396002" cy="408054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33"/>
          <p:cNvSpPr/>
          <p:nvPr/>
        </p:nvSpPr>
        <p:spPr>
          <a:xfrm rot="8743134">
            <a:off x="8219004" y="191673"/>
            <a:ext cx="207197" cy="197821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33"/>
          <p:cNvSpPr/>
          <p:nvPr/>
        </p:nvSpPr>
        <p:spPr>
          <a:xfrm flipH="1" rot="-7888392">
            <a:off x="7582645" y="4728358"/>
            <a:ext cx="688396" cy="69395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A6D1FE">
              <a:alpha val="4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33"/>
          <p:cNvSpPr/>
          <p:nvPr/>
        </p:nvSpPr>
        <p:spPr>
          <a:xfrm flipH="1" rot="10800000">
            <a:off x="8644405" y="4636336"/>
            <a:ext cx="207193" cy="19781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33"/>
          <p:cNvSpPr/>
          <p:nvPr/>
        </p:nvSpPr>
        <p:spPr>
          <a:xfrm flipH="1" rot="-8683278">
            <a:off x="8933068" y="948639"/>
            <a:ext cx="396002" cy="408054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A6D1FE">
              <a:alpha val="4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33"/>
          <p:cNvSpPr/>
          <p:nvPr/>
        </p:nvSpPr>
        <p:spPr>
          <a:xfrm flipH="1" rot="10800000">
            <a:off x="5491552" y="4357203"/>
            <a:ext cx="203281" cy="204858"/>
          </a:xfrm>
          <a:custGeom>
            <a:rect b="b" l="l" r="r" t="t"/>
            <a:pathLst>
              <a:path extrusionOk="0" h="15710" w="15589">
                <a:moveTo>
                  <a:pt x="10972" y="0"/>
                </a:moveTo>
                <a:lnTo>
                  <a:pt x="6595" y="3418"/>
                </a:lnTo>
                <a:lnTo>
                  <a:pt x="1319" y="1739"/>
                </a:lnTo>
                <a:lnTo>
                  <a:pt x="3178" y="6955"/>
                </a:lnTo>
                <a:lnTo>
                  <a:pt x="0" y="11452"/>
                </a:lnTo>
                <a:lnTo>
                  <a:pt x="5516" y="11272"/>
                </a:lnTo>
                <a:lnTo>
                  <a:pt x="8814" y="15709"/>
                </a:lnTo>
                <a:lnTo>
                  <a:pt x="10373" y="10433"/>
                </a:lnTo>
                <a:lnTo>
                  <a:pt x="15589" y="8634"/>
                </a:lnTo>
                <a:lnTo>
                  <a:pt x="11032" y="5516"/>
                </a:lnTo>
                <a:lnTo>
                  <a:pt x="1097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33"/>
          <p:cNvSpPr/>
          <p:nvPr/>
        </p:nvSpPr>
        <p:spPr>
          <a:xfrm flipH="1" rot="10800000">
            <a:off x="4759896" y="4562072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33"/>
          <p:cNvSpPr/>
          <p:nvPr/>
        </p:nvSpPr>
        <p:spPr>
          <a:xfrm flipH="1" rot="-7888392">
            <a:off x="728882" y="4728370"/>
            <a:ext cx="688396" cy="69395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A6D1FE">
              <a:alpha val="4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33"/>
          <p:cNvSpPr/>
          <p:nvPr/>
        </p:nvSpPr>
        <p:spPr>
          <a:xfrm flipH="1" rot="-7888392">
            <a:off x="6953395" y="-278817"/>
            <a:ext cx="688396" cy="69395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A6D1FE">
              <a:alpha val="4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33"/>
          <p:cNvSpPr/>
          <p:nvPr/>
        </p:nvSpPr>
        <p:spPr>
          <a:xfrm flipH="1" rot="-5818175">
            <a:off x="-145203" y="1051538"/>
            <a:ext cx="688385" cy="693940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33"/>
          <p:cNvSpPr/>
          <p:nvPr/>
        </p:nvSpPr>
        <p:spPr>
          <a:xfrm flipH="1" rot="-8683278">
            <a:off x="4759905" y="227377"/>
            <a:ext cx="396002" cy="408054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33"/>
          <p:cNvSpPr/>
          <p:nvPr/>
        </p:nvSpPr>
        <p:spPr>
          <a:xfrm flipH="1" rot="10800000">
            <a:off x="397005" y="4636336"/>
            <a:ext cx="207193" cy="19781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33"/>
          <p:cNvSpPr/>
          <p:nvPr/>
        </p:nvSpPr>
        <p:spPr>
          <a:xfrm flipH="1" rot="-8683278">
            <a:off x="-191882" y="345589"/>
            <a:ext cx="396002" cy="408054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A6D1FE">
              <a:alpha val="4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33"/>
          <p:cNvSpPr/>
          <p:nvPr/>
        </p:nvSpPr>
        <p:spPr>
          <a:xfrm flipH="1" rot="10800000">
            <a:off x="971" y="3871985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1pPr>
            <a:lvl2pPr lvl="1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2pPr>
            <a:lvl3pPr lvl="2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3pPr>
            <a:lvl4pPr lvl="3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4pPr>
            <a:lvl5pPr lvl="4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5pPr>
            <a:lvl6pPr lvl="5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6pPr>
            <a:lvl7pPr lvl="6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7pPr>
            <a:lvl8pPr lvl="7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8pPr>
            <a:lvl9pPr lvl="8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4"/>
          <p:cNvSpPr txBox="1"/>
          <p:nvPr>
            <p:ph type="title"/>
          </p:nvPr>
        </p:nvSpPr>
        <p:spPr>
          <a:xfrm>
            <a:off x="714300" y="549600"/>
            <a:ext cx="2942400" cy="21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57" name="Google Shape;557;p34"/>
          <p:cNvSpPr/>
          <p:nvPr/>
        </p:nvSpPr>
        <p:spPr>
          <a:xfrm rot="-2911608">
            <a:off x="617195" y="-256736"/>
            <a:ext cx="688396" cy="69395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A6D1FE">
              <a:alpha val="4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34"/>
          <p:cNvSpPr/>
          <p:nvPr/>
        </p:nvSpPr>
        <p:spPr>
          <a:xfrm rot="-1288748">
            <a:off x="294211" y="1938134"/>
            <a:ext cx="207203" cy="19782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rgbClr val="A6D1FE">
              <a:alpha val="4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34"/>
          <p:cNvSpPr/>
          <p:nvPr/>
        </p:nvSpPr>
        <p:spPr>
          <a:xfrm>
            <a:off x="8970933" y="2244820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34"/>
          <p:cNvSpPr/>
          <p:nvPr/>
        </p:nvSpPr>
        <p:spPr>
          <a:xfrm rot="-1288748">
            <a:off x="294211" y="4085559"/>
            <a:ext cx="207203" cy="19782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rgbClr val="A6D1FE">
              <a:alpha val="4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34"/>
          <p:cNvSpPr/>
          <p:nvPr/>
        </p:nvSpPr>
        <p:spPr>
          <a:xfrm rot="-2911608">
            <a:off x="1367095" y="4745164"/>
            <a:ext cx="688396" cy="69395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34"/>
          <p:cNvSpPr/>
          <p:nvPr/>
        </p:nvSpPr>
        <p:spPr>
          <a:xfrm rot="-1288748">
            <a:off x="8734711" y="2994784"/>
            <a:ext cx="207203" cy="19782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34"/>
          <p:cNvSpPr/>
          <p:nvPr/>
        </p:nvSpPr>
        <p:spPr>
          <a:xfrm>
            <a:off x="7652933" y="-113805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34"/>
          <p:cNvSpPr/>
          <p:nvPr/>
        </p:nvSpPr>
        <p:spPr>
          <a:xfrm rot="-1288748">
            <a:off x="2430286" y="4755909"/>
            <a:ext cx="207203" cy="19782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rgbClr val="A6D1FE">
              <a:alpha val="4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34"/>
          <p:cNvSpPr/>
          <p:nvPr/>
        </p:nvSpPr>
        <p:spPr>
          <a:xfrm rot="-2911608">
            <a:off x="8311870" y="4308839"/>
            <a:ext cx="688396" cy="69395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34"/>
          <p:cNvSpPr/>
          <p:nvPr/>
        </p:nvSpPr>
        <p:spPr>
          <a:xfrm>
            <a:off x="-186917" y="576295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1pPr>
            <a:lvl2pPr lvl="1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2pPr>
            <a:lvl3pPr lvl="2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3pPr>
            <a:lvl4pPr lvl="3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4pPr>
            <a:lvl5pPr lvl="4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5pPr>
            <a:lvl6pPr lvl="5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6pPr>
            <a:lvl7pPr lvl="6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7pPr>
            <a:lvl8pPr lvl="7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8pPr>
            <a:lvl9pPr lvl="8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8900732" scaled="0"/>
        </a:gradFill>
      </p:bgPr>
    </p:bg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5"/>
          <p:cNvSpPr txBox="1"/>
          <p:nvPr>
            <p:ph hasCustomPrompt="1" type="title"/>
          </p:nvPr>
        </p:nvSpPr>
        <p:spPr>
          <a:xfrm>
            <a:off x="1465050" y="1616750"/>
            <a:ext cx="62139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570" name="Google Shape;570;p35"/>
          <p:cNvSpPr txBox="1"/>
          <p:nvPr>
            <p:ph idx="1" type="subTitle"/>
          </p:nvPr>
        </p:nvSpPr>
        <p:spPr>
          <a:xfrm>
            <a:off x="2274750" y="3210245"/>
            <a:ext cx="45945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71" name="Google Shape;571;p35"/>
          <p:cNvSpPr/>
          <p:nvPr/>
        </p:nvSpPr>
        <p:spPr>
          <a:xfrm flipH="1">
            <a:off x="4916479" y="4736150"/>
            <a:ext cx="566849" cy="591090"/>
          </a:xfrm>
          <a:custGeom>
            <a:rect b="b" l="l" r="r" t="t"/>
            <a:pathLst>
              <a:path extrusionOk="0" h="45329" w="43470">
                <a:moveTo>
                  <a:pt x="16009" y="0"/>
                </a:moveTo>
                <a:lnTo>
                  <a:pt x="14091" y="15709"/>
                </a:lnTo>
                <a:lnTo>
                  <a:pt x="1" y="23024"/>
                </a:lnTo>
                <a:lnTo>
                  <a:pt x="14390" y="29679"/>
                </a:lnTo>
                <a:lnTo>
                  <a:pt x="17028" y="45328"/>
                </a:lnTo>
                <a:lnTo>
                  <a:pt x="27821" y="33756"/>
                </a:lnTo>
                <a:lnTo>
                  <a:pt x="43469" y="36035"/>
                </a:lnTo>
                <a:lnTo>
                  <a:pt x="35795" y="22185"/>
                </a:lnTo>
                <a:lnTo>
                  <a:pt x="42810" y="8035"/>
                </a:lnTo>
                <a:lnTo>
                  <a:pt x="42810" y="8035"/>
                </a:lnTo>
                <a:lnTo>
                  <a:pt x="27281" y="11033"/>
                </a:lnTo>
                <a:lnTo>
                  <a:pt x="16009" y="0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35"/>
          <p:cNvSpPr/>
          <p:nvPr/>
        </p:nvSpPr>
        <p:spPr>
          <a:xfrm flipH="1">
            <a:off x="8544506" y="4505546"/>
            <a:ext cx="207193" cy="19781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35"/>
          <p:cNvSpPr/>
          <p:nvPr/>
        </p:nvSpPr>
        <p:spPr>
          <a:xfrm flipH="1">
            <a:off x="6556601" y="-121511"/>
            <a:ext cx="336980" cy="344021"/>
          </a:xfrm>
          <a:custGeom>
            <a:rect b="b" l="l" r="r" t="t"/>
            <a:pathLst>
              <a:path extrusionOk="0" h="26382" w="25842">
                <a:moveTo>
                  <a:pt x="8274" y="1"/>
                </a:moveTo>
                <a:lnTo>
                  <a:pt x="7855" y="9234"/>
                </a:lnTo>
                <a:lnTo>
                  <a:pt x="0" y="14151"/>
                </a:lnTo>
                <a:lnTo>
                  <a:pt x="8634" y="17388"/>
                </a:lnTo>
                <a:lnTo>
                  <a:pt x="10853" y="26382"/>
                </a:lnTo>
                <a:lnTo>
                  <a:pt x="16608" y="19187"/>
                </a:lnTo>
                <a:lnTo>
                  <a:pt x="25842" y="19847"/>
                </a:lnTo>
                <a:lnTo>
                  <a:pt x="25842" y="19847"/>
                </a:lnTo>
                <a:lnTo>
                  <a:pt x="20745" y="12112"/>
                </a:lnTo>
                <a:lnTo>
                  <a:pt x="24283" y="3538"/>
                </a:lnTo>
                <a:lnTo>
                  <a:pt x="15349" y="5996"/>
                </a:lnTo>
                <a:lnTo>
                  <a:pt x="827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35"/>
          <p:cNvSpPr/>
          <p:nvPr/>
        </p:nvSpPr>
        <p:spPr>
          <a:xfrm flipH="1">
            <a:off x="8826104" y="321470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35"/>
          <p:cNvSpPr/>
          <p:nvPr/>
        </p:nvSpPr>
        <p:spPr>
          <a:xfrm flipH="1">
            <a:off x="7941725" y="4855258"/>
            <a:ext cx="408139" cy="416732"/>
          </a:xfrm>
          <a:custGeom>
            <a:rect b="b" l="l" r="r" t="t"/>
            <a:pathLst>
              <a:path extrusionOk="0" h="31958" w="31299">
                <a:moveTo>
                  <a:pt x="10014" y="1"/>
                </a:moveTo>
                <a:lnTo>
                  <a:pt x="9474" y="11213"/>
                </a:lnTo>
                <a:lnTo>
                  <a:pt x="1" y="17148"/>
                </a:lnTo>
                <a:lnTo>
                  <a:pt x="10433" y="21106"/>
                </a:lnTo>
                <a:lnTo>
                  <a:pt x="13131" y="31958"/>
                </a:lnTo>
                <a:lnTo>
                  <a:pt x="20146" y="23204"/>
                </a:lnTo>
                <a:lnTo>
                  <a:pt x="31298" y="24044"/>
                </a:lnTo>
                <a:lnTo>
                  <a:pt x="25183" y="14630"/>
                </a:lnTo>
                <a:lnTo>
                  <a:pt x="29380" y="4258"/>
                </a:lnTo>
                <a:lnTo>
                  <a:pt x="18587" y="7256"/>
                </a:lnTo>
                <a:lnTo>
                  <a:pt x="100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35"/>
          <p:cNvSpPr/>
          <p:nvPr/>
        </p:nvSpPr>
        <p:spPr>
          <a:xfrm flipH="1">
            <a:off x="277281" y="369596"/>
            <a:ext cx="207193" cy="19781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35"/>
          <p:cNvSpPr/>
          <p:nvPr/>
        </p:nvSpPr>
        <p:spPr>
          <a:xfrm flipH="1" rot="-2700000">
            <a:off x="8863536" y="3860242"/>
            <a:ext cx="566807" cy="591047"/>
          </a:xfrm>
          <a:custGeom>
            <a:rect b="b" l="l" r="r" t="t"/>
            <a:pathLst>
              <a:path extrusionOk="0" h="45329" w="43470">
                <a:moveTo>
                  <a:pt x="16009" y="0"/>
                </a:moveTo>
                <a:lnTo>
                  <a:pt x="14091" y="15709"/>
                </a:lnTo>
                <a:lnTo>
                  <a:pt x="1" y="23024"/>
                </a:lnTo>
                <a:lnTo>
                  <a:pt x="14390" y="29679"/>
                </a:lnTo>
                <a:lnTo>
                  <a:pt x="17028" y="45328"/>
                </a:lnTo>
                <a:lnTo>
                  <a:pt x="27821" y="33756"/>
                </a:lnTo>
                <a:lnTo>
                  <a:pt x="43469" y="36035"/>
                </a:lnTo>
                <a:lnTo>
                  <a:pt x="35795" y="22185"/>
                </a:lnTo>
                <a:lnTo>
                  <a:pt x="42810" y="8035"/>
                </a:lnTo>
                <a:lnTo>
                  <a:pt x="42810" y="8035"/>
                </a:lnTo>
                <a:lnTo>
                  <a:pt x="27281" y="11033"/>
                </a:lnTo>
                <a:lnTo>
                  <a:pt x="1600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35"/>
          <p:cNvSpPr/>
          <p:nvPr/>
        </p:nvSpPr>
        <p:spPr>
          <a:xfrm flipH="1" rot="2116722">
            <a:off x="798259" y="-114107"/>
            <a:ext cx="396002" cy="408054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35"/>
          <p:cNvSpPr/>
          <p:nvPr/>
        </p:nvSpPr>
        <p:spPr>
          <a:xfrm flipH="1" rot="1288748">
            <a:off x="7202427" y="99522"/>
            <a:ext cx="207203" cy="19782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35"/>
          <p:cNvSpPr/>
          <p:nvPr/>
        </p:nvSpPr>
        <p:spPr>
          <a:xfrm flipH="1">
            <a:off x="1989121" y="164750"/>
            <a:ext cx="203281" cy="204858"/>
          </a:xfrm>
          <a:custGeom>
            <a:rect b="b" l="l" r="r" t="t"/>
            <a:pathLst>
              <a:path extrusionOk="0" h="15710" w="15589">
                <a:moveTo>
                  <a:pt x="10972" y="0"/>
                </a:moveTo>
                <a:lnTo>
                  <a:pt x="6595" y="3418"/>
                </a:lnTo>
                <a:lnTo>
                  <a:pt x="1319" y="1739"/>
                </a:lnTo>
                <a:lnTo>
                  <a:pt x="3178" y="6955"/>
                </a:lnTo>
                <a:lnTo>
                  <a:pt x="0" y="11452"/>
                </a:lnTo>
                <a:lnTo>
                  <a:pt x="5516" y="11272"/>
                </a:lnTo>
                <a:lnTo>
                  <a:pt x="8814" y="15709"/>
                </a:lnTo>
                <a:lnTo>
                  <a:pt x="10373" y="10433"/>
                </a:lnTo>
                <a:lnTo>
                  <a:pt x="15589" y="8634"/>
                </a:lnTo>
                <a:lnTo>
                  <a:pt x="11032" y="5516"/>
                </a:lnTo>
                <a:lnTo>
                  <a:pt x="10972" y="0"/>
                </a:lnTo>
                <a:close/>
              </a:path>
            </a:pathLst>
          </a:custGeom>
          <a:solidFill>
            <a:srgbClr val="F3D3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35"/>
          <p:cNvSpPr/>
          <p:nvPr/>
        </p:nvSpPr>
        <p:spPr>
          <a:xfrm flipH="1" rot="2056866">
            <a:off x="3282289" y="4868809"/>
            <a:ext cx="207197" cy="197821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35"/>
          <p:cNvSpPr/>
          <p:nvPr/>
        </p:nvSpPr>
        <p:spPr>
          <a:xfrm flipH="1" rot="1768179">
            <a:off x="8583675" y="2676367"/>
            <a:ext cx="207186" cy="197811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rgbClr val="EBBE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35"/>
          <p:cNvSpPr/>
          <p:nvPr/>
        </p:nvSpPr>
        <p:spPr>
          <a:xfrm flipH="1" rot="3158177">
            <a:off x="446887" y="4741612"/>
            <a:ext cx="688387" cy="69394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35"/>
          <p:cNvSpPr/>
          <p:nvPr/>
        </p:nvSpPr>
        <p:spPr>
          <a:xfrm flipH="1" rot="808271">
            <a:off x="5001893" y="-165788"/>
            <a:ext cx="396018" cy="408070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F3D3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35"/>
          <p:cNvSpPr/>
          <p:nvPr/>
        </p:nvSpPr>
        <p:spPr>
          <a:xfrm flipH="1">
            <a:off x="-411137" y="1223206"/>
            <a:ext cx="688428" cy="693984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35"/>
          <p:cNvSpPr/>
          <p:nvPr/>
        </p:nvSpPr>
        <p:spPr>
          <a:xfrm flipH="1">
            <a:off x="-260434" y="3565688"/>
            <a:ext cx="566849" cy="591090"/>
          </a:xfrm>
          <a:custGeom>
            <a:rect b="b" l="l" r="r" t="t"/>
            <a:pathLst>
              <a:path extrusionOk="0" h="45329" w="43470">
                <a:moveTo>
                  <a:pt x="16009" y="0"/>
                </a:moveTo>
                <a:lnTo>
                  <a:pt x="14091" y="15709"/>
                </a:lnTo>
                <a:lnTo>
                  <a:pt x="1" y="23024"/>
                </a:lnTo>
                <a:lnTo>
                  <a:pt x="14390" y="29679"/>
                </a:lnTo>
                <a:lnTo>
                  <a:pt x="17028" y="45328"/>
                </a:lnTo>
                <a:lnTo>
                  <a:pt x="27821" y="33756"/>
                </a:lnTo>
                <a:lnTo>
                  <a:pt x="43469" y="36035"/>
                </a:lnTo>
                <a:lnTo>
                  <a:pt x="35795" y="22185"/>
                </a:lnTo>
                <a:lnTo>
                  <a:pt x="42810" y="8035"/>
                </a:lnTo>
                <a:lnTo>
                  <a:pt x="42810" y="8035"/>
                </a:lnTo>
                <a:lnTo>
                  <a:pt x="27281" y="11033"/>
                </a:lnTo>
                <a:lnTo>
                  <a:pt x="16009" y="0"/>
                </a:lnTo>
                <a:close/>
              </a:path>
            </a:pathLst>
          </a:custGeom>
          <a:solidFill>
            <a:srgbClr val="E283B5">
              <a:alpha val="24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35"/>
          <p:cNvSpPr/>
          <p:nvPr/>
        </p:nvSpPr>
        <p:spPr>
          <a:xfrm flipH="1" rot="1768179">
            <a:off x="743787" y="4142292"/>
            <a:ext cx="207186" cy="197811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rgbClr val="EBBE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35"/>
          <p:cNvSpPr/>
          <p:nvPr/>
        </p:nvSpPr>
        <p:spPr>
          <a:xfrm flipH="1">
            <a:off x="484481" y="3019821"/>
            <a:ext cx="207193" cy="19781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1pPr>
            <a:lvl2pPr lvl="1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2pPr>
            <a:lvl3pPr lvl="2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3pPr>
            <a:lvl4pPr lvl="3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4pPr>
            <a:lvl5pPr lvl="4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5pPr>
            <a:lvl6pPr lvl="5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6pPr>
            <a:lvl7pPr lvl="6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7pPr>
            <a:lvl8pPr lvl="7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8pPr>
            <a:lvl9pPr lvl="8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8900732" scaled="0"/>
        </a:gradFill>
      </p:bgPr>
    </p:bg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7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94" name="Google Shape;594;p37"/>
          <p:cNvSpPr txBox="1"/>
          <p:nvPr>
            <p:ph idx="1" type="subTitle"/>
          </p:nvPr>
        </p:nvSpPr>
        <p:spPr>
          <a:xfrm>
            <a:off x="714302" y="4070751"/>
            <a:ext cx="23712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95" name="Google Shape;595;p37"/>
          <p:cNvSpPr txBox="1"/>
          <p:nvPr>
            <p:ph idx="2" type="title"/>
          </p:nvPr>
        </p:nvSpPr>
        <p:spPr>
          <a:xfrm>
            <a:off x="714302" y="3702055"/>
            <a:ext cx="23712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596" name="Google Shape;596;p37"/>
          <p:cNvSpPr txBox="1"/>
          <p:nvPr>
            <p:ph idx="3" type="subTitle"/>
          </p:nvPr>
        </p:nvSpPr>
        <p:spPr>
          <a:xfrm>
            <a:off x="3386400" y="4070751"/>
            <a:ext cx="23712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97" name="Google Shape;597;p37"/>
          <p:cNvSpPr txBox="1"/>
          <p:nvPr>
            <p:ph idx="4" type="title"/>
          </p:nvPr>
        </p:nvSpPr>
        <p:spPr>
          <a:xfrm>
            <a:off x="3386400" y="3702055"/>
            <a:ext cx="23712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598" name="Google Shape;598;p37"/>
          <p:cNvSpPr txBox="1"/>
          <p:nvPr>
            <p:ph idx="5" type="subTitle"/>
          </p:nvPr>
        </p:nvSpPr>
        <p:spPr>
          <a:xfrm>
            <a:off x="6058498" y="4070751"/>
            <a:ext cx="23712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99" name="Google Shape;599;p37"/>
          <p:cNvSpPr txBox="1"/>
          <p:nvPr>
            <p:ph idx="6" type="title"/>
          </p:nvPr>
        </p:nvSpPr>
        <p:spPr>
          <a:xfrm>
            <a:off x="6058498" y="3702055"/>
            <a:ext cx="23712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600" name="Google Shape;600;p37"/>
          <p:cNvSpPr txBox="1"/>
          <p:nvPr>
            <p:ph idx="7" type="subTitle"/>
          </p:nvPr>
        </p:nvSpPr>
        <p:spPr>
          <a:xfrm>
            <a:off x="714302" y="2277076"/>
            <a:ext cx="23712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601" name="Google Shape;601;p37"/>
          <p:cNvSpPr txBox="1"/>
          <p:nvPr>
            <p:ph idx="8" type="title"/>
          </p:nvPr>
        </p:nvSpPr>
        <p:spPr>
          <a:xfrm>
            <a:off x="714302" y="1908380"/>
            <a:ext cx="23712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602" name="Google Shape;602;p37"/>
          <p:cNvSpPr txBox="1"/>
          <p:nvPr>
            <p:ph idx="9" type="subTitle"/>
          </p:nvPr>
        </p:nvSpPr>
        <p:spPr>
          <a:xfrm>
            <a:off x="3386400" y="2277076"/>
            <a:ext cx="23712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603" name="Google Shape;603;p37"/>
          <p:cNvSpPr txBox="1"/>
          <p:nvPr>
            <p:ph idx="13" type="title"/>
          </p:nvPr>
        </p:nvSpPr>
        <p:spPr>
          <a:xfrm>
            <a:off x="3386400" y="1908380"/>
            <a:ext cx="23712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604" name="Google Shape;604;p37"/>
          <p:cNvSpPr txBox="1"/>
          <p:nvPr>
            <p:ph idx="14" type="subTitle"/>
          </p:nvPr>
        </p:nvSpPr>
        <p:spPr>
          <a:xfrm>
            <a:off x="6058498" y="2277076"/>
            <a:ext cx="23712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605" name="Google Shape;605;p37"/>
          <p:cNvSpPr txBox="1"/>
          <p:nvPr>
            <p:ph idx="15" type="title"/>
          </p:nvPr>
        </p:nvSpPr>
        <p:spPr>
          <a:xfrm>
            <a:off x="6058498" y="1908380"/>
            <a:ext cx="23712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606" name="Google Shape;606;p37"/>
          <p:cNvSpPr/>
          <p:nvPr/>
        </p:nvSpPr>
        <p:spPr>
          <a:xfrm rot="-8311608">
            <a:off x="1552320" y="-351504"/>
            <a:ext cx="688396" cy="69395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37"/>
          <p:cNvSpPr/>
          <p:nvPr/>
        </p:nvSpPr>
        <p:spPr>
          <a:xfrm rot="-5400000">
            <a:off x="3261280" y="79955"/>
            <a:ext cx="203281" cy="204858"/>
          </a:xfrm>
          <a:custGeom>
            <a:rect b="b" l="l" r="r" t="t"/>
            <a:pathLst>
              <a:path extrusionOk="0" h="15710" w="15589">
                <a:moveTo>
                  <a:pt x="10972" y="0"/>
                </a:moveTo>
                <a:lnTo>
                  <a:pt x="6595" y="3418"/>
                </a:lnTo>
                <a:lnTo>
                  <a:pt x="1319" y="1739"/>
                </a:lnTo>
                <a:lnTo>
                  <a:pt x="3178" y="6955"/>
                </a:lnTo>
                <a:lnTo>
                  <a:pt x="0" y="11452"/>
                </a:lnTo>
                <a:lnTo>
                  <a:pt x="5516" y="11272"/>
                </a:lnTo>
                <a:lnTo>
                  <a:pt x="8814" y="15709"/>
                </a:lnTo>
                <a:lnTo>
                  <a:pt x="10373" y="10433"/>
                </a:lnTo>
                <a:lnTo>
                  <a:pt x="15589" y="8634"/>
                </a:lnTo>
                <a:lnTo>
                  <a:pt x="11032" y="5516"/>
                </a:lnTo>
                <a:lnTo>
                  <a:pt x="10972" y="0"/>
                </a:lnTo>
                <a:close/>
              </a:path>
            </a:pathLst>
          </a:custGeom>
          <a:solidFill>
            <a:srgbClr val="EBBE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37"/>
          <p:cNvSpPr/>
          <p:nvPr/>
        </p:nvSpPr>
        <p:spPr>
          <a:xfrm rot="-8311608">
            <a:off x="8708083" y="1039621"/>
            <a:ext cx="688396" cy="69395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37"/>
          <p:cNvSpPr/>
          <p:nvPr/>
        </p:nvSpPr>
        <p:spPr>
          <a:xfrm rot="-5400000">
            <a:off x="8790661" y="3166693"/>
            <a:ext cx="207193" cy="19781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37"/>
          <p:cNvSpPr/>
          <p:nvPr/>
        </p:nvSpPr>
        <p:spPr>
          <a:xfrm rot="-7516722">
            <a:off x="7646210" y="-208543"/>
            <a:ext cx="396002" cy="408054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37"/>
          <p:cNvSpPr/>
          <p:nvPr/>
        </p:nvSpPr>
        <p:spPr>
          <a:xfrm rot="-5400000">
            <a:off x="3962580" y="4831043"/>
            <a:ext cx="203281" cy="204858"/>
          </a:xfrm>
          <a:custGeom>
            <a:rect b="b" l="l" r="r" t="t"/>
            <a:pathLst>
              <a:path extrusionOk="0" h="15710" w="15589">
                <a:moveTo>
                  <a:pt x="10972" y="0"/>
                </a:moveTo>
                <a:lnTo>
                  <a:pt x="6595" y="3418"/>
                </a:lnTo>
                <a:lnTo>
                  <a:pt x="1319" y="1739"/>
                </a:lnTo>
                <a:lnTo>
                  <a:pt x="3178" y="6955"/>
                </a:lnTo>
                <a:lnTo>
                  <a:pt x="0" y="11452"/>
                </a:lnTo>
                <a:lnTo>
                  <a:pt x="5516" y="11272"/>
                </a:lnTo>
                <a:lnTo>
                  <a:pt x="8814" y="15709"/>
                </a:lnTo>
                <a:lnTo>
                  <a:pt x="10373" y="10433"/>
                </a:lnTo>
                <a:lnTo>
                  <a:pt x="15589" y="8634"/>
                </a:lnTo>
                <a:lnTo>
                  <a:pt x="11032" y="5516"/>
                </a:lnTo>
                <a:lnTo>
                  <a:pt x="10972" y="0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37"/>
          <p:cNvSpPr/>
          <p:nvPr/>
        </p:nvSpPr>
        <p:spPr>
          <a:xfrm rot="-7516722">
            <a:off x="1701910" y="4907282"/>
            <a:ext cx="396002" cy="408054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EBBE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37"/>
          <p:cNvSpPr/>
          <p:nvPr/>
        </p:nvSpPr>
        <p:spPr>
          <a:xfrm rot="-7516722">
            <a:off x="100485" y="759332"/>
            <a:ext cx="396002" cy="408054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37"/>
          <p:cNvSpPr/>
          <p:nvPr/>
        </p:nvSpPr>
        <p:spPr>
          <a:xfrm rot="-8311608">
            <a:off x="-418492" y="3845396"/>
            <a:ext cx="688396" cy="69395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EBBE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37"/>
          <p:cNvSpPr/>
          <p:nvPr/>
        </p:nvSpPr>
        <p:spPr>
          <a:xfrm rot="-7516722">
            <a:off x="-130253" y="3061582"/>
            <a:ext cx="396002" cy="408054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37"/>
          <p:cNvSpPr/>
          <p:nvPr/>
        </p:nvSpPr>
        <p:spPr>
          <a:xfrm rot="-5400000">
            <a:off x="96855" y="2593530"/>
            <a:ext cx="203281" cy="204858"/>
          </a:xfrm>
          <a:custGeom>
            <a:rect b="b" l="l" r="r" t="t"/>
            <a:pathLst>
              <a:path extrusionOk="0" h="15710" w="15589">
                <a:moveTo>
                  <a:pt x="10972" y="0"/>
                </a:moveTo>
                <a:lnTo>
                  <a:pt x="6595" y="3418"/>
                </a:lnTo>
                <a:lnTo>
                  <a:pt x="1319" y="1739"/>
                </a:lnTo>
                <a:lnTo>
                  <a:pt x="3178" y="6955"/>
                </a:lnTo>
                <a:lnTo>
                  <a:pt x="0" y="11452"/>
                </a:lnTo>
                <a:lnTo>
                  <a:pt x="5516" y="11272"/>
                </a:lnTo>
                <a:lnTo>
                  <a:pt x="8814" y="15709"/>
                </a:lnTo>
                <a:lnTo>
                  <a:pt x="10373" y="10433"/>
                </a:lnTo>
                <a:lnTo>
                  <a:pt x="15589" y="8634"/>
                </a:lnTo>
                <a:lnTo>
                  <a:pt x="11032" y="5516"/>
                </a:lnTo>
                <a:lnTo>
                  <a:pt x="10972" y="0"/>
                </a:lnTo>
                <a:close/>
              </a:path>
            </a:pathLst>
          </a:custGeom>
          <a:solidFill>
            <a:srgbClr val="EBBE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37"/>
          <p:cNvSpPr/>
          <p:nvPr/>
        </p:nvSpPr>
        <p:spPr>
          <a:xfrm rot="-2911608">
            <a:off x="8268845" y="4640352"/>
            <a:ext cx="688396" cy="69395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1pPr>
            <a:lvl2pPr lvl="1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2pPr>
            <a:lvl3pPr lvl="2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3pPr>
            <a:lvl4pPr lvl="3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4pPr>
            <a:lvl5pPr lvl="4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5pPr>
            <a:lvl6pPr lvl="5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6pPr>
            <a:lvl7pPr lvl="6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7pPr>
            <a:lvl8pPr lvl="7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8pPr>
            <a:lvl9pPr lvl="8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_1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8"/>
          <p:cNvSpPr txBox="1"/>
          <p:nvPr>
            <p:ph type="title"/>
          </p:nvPr>
        </p:nvSpPr>
        <p:spPr>
          <a:xfrm>
            <a:off x="866700" y="3165223"/>
            <a:ext cx="23712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1" name="Google Shape;621;p38"/>
          <p:cNvSpPr txBox="1"/>
          <p:nvPr>
            <p:ph idx="1" type="subTitle"/>
          </p:nvPr>
        </p:nvSpPr>
        <p:spPr>
          <a:xfrm>
            <a:off x="866700" y="3652719"/>
            <a:ext cx="23712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622" name="Google Shape;622;p38"/>
          <p:cNvSpPr txBox="1"/>
          <p:nvPr>
            <p:ph idx="2" type="title"/>
          </p:nvPr>
        </p:nvSpPr>
        <p:spPr>
          <a:xfrm>
            <a:off x="3392600" y="1643219"/>
            <a:ext cx="23712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3" name="Google Shape;623;p38"/>
          <p:cNvSpPr txBox="1"/>
          <p:nvPr>
            <p:ph idx="3" type="subTitle"/>
          </p:nvPr>
        </p:nvSpPr>
        <p:spPr>
          <a:xfrm>
            <a:off x="3392600" y="2130715"/>
            <a:ext cx="23712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624" name="Google Shape;624;p38"/>
          <p:cNvSpPr txBox="1"/>
          <p:nvPr>
            <p:ph idx="4" type="title"/>
          </p:nvPr>
        </p:nvSpPr>
        <p:spPr>
          <a:xfrm>
            <a:off x="5918500" y="3165223"/>
            <a:ext cx="23712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5" name="Google Shape;625;p38"/>
          <p:cNvSpPr txBox="1"/>
          <p:nvPr>
            <p:ph idx="5" type="subTitle"/>
          </p:nvPr>
        </p:nvSpPr>
        <p:spPr>
          <a:xfrm>
            <a:off x="5918500" y="3652719"/>
            <a:ext cx="23712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626" name="Google Shape;626;p38"/>
          <p:cNvSpPr txBox="1"/>
          <p:nvPr>
            <p:ph idx="6"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27" name="Google Shape;627;p38"/>
          <p:cNvSpPr/>
          <p:nvPr/>
        </p:nvSpPr>
        <p:spPr>
          <a:xfrm rot="-2911608">
            <a:off x="8712895" y="2224764"/>
            <a:ext cx="688396" cy="69395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A6D1FE">
              <a:alpha val="4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38"/>
          <p:cNvSpPr/>
          <p:nvPr/>
        </p:nvSpPr>
        <p:spPr>
          <a:xfrm>
            <a:off x="6939742" y="326783"/>
            <a:ext cx="207193" cy="19781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38"/>
          <p:cNvSpPr/>
          <p:nvPr/>
        </p:nvSpPr>
        <p:spPr>
          <a:xfrm rot="-2056866">
            <a:off x="8728916" y="565759"/>
            <a:ext cx="207197" cy="197821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38"/>
          <p:cNvSpPr/>
          <p:nvPr/>
        </p:nvSpPr>
        <p:spPr>
          <a:xfrm>
            <a:off x="5560515" y="4502025"/>
            <a:ext cx="203281" cy="204858"/>
          </a:xfrm>
          <a:custGeom>
            <a:rect b="b" l="l" r="r" t="t"/>
            <a:pathLst>
              <a:path extrusionOk="0" h="15710" w="15589">
                <a:moveTo>
                  <a:pt x="10972" y="0"/>
                </a:moveTo>
                <a:lnTo>
                  <a:pt x="6595" y="3418"/>
                </a:lnTo>
                <a:lnTo>
                  <a:pt x="1319" y="1739"/>
                </a:lnTo>
                <a:lnTo>
                  <a:pt x="3178" y="6955"/>
                </a:lnTo>
                <a:lnTo>
                  <a:pt x="0" y="11452"/>
                </a:lnTo>
                <a:lnTo>
                  <a:pt x="5516" y="11272"/>
                </a:lnTo>
                <a:lnTo>
                  <a:pt x="8814" y="15709"/>
                </a:lnTo>
                <a:lnTo>
                  <a:pt x="10373" y="10433"/>
                </a:lnTo>
                <a:lnTo>
                  <a:pt x="15589" y="8634"/>
                </a:lnTo>
                <a:lnTo>
                  <a:pt x="11032" y="5516"/>
                </a:lnTo>
                <a:lnTo>
                  <a:pt x="1097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38"/>
          <p:cNvSpPr/>
          <p:nvPr/>
        </p:nvSpPr>
        <p:spPr>
          <a:xfrm rot="-750581">
            <a:off x="1010435" y="-310085"/>
            <a:ext cx="688377" cy="69393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38"/>
          <p:cNvSpPr/>
          <p:nvPr/>
        </p:nvSpPr>
        <p:spPr>
          <a:xfrm rot="-2911608">
            <a:off x="1863920" y="4642739"/>
            <a:ext cx="688396" cy="69395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38"/>
          <p:cNvSpPr/>
          <p:nvPr/>
        </p:nvSpPr>
        <p:spPr>
          <a:xfrm>
            <a:off x="8091705" y="4400430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A6D1FE">
              <a:alpha val="4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38"/>
          <p:cNvSpPr/>
          <p:nvPr/>
        </p:nvSpPr>
        <p:spPr>
          <a:xfrm rot="-2056866">
            <a:off x="8728916" y="4113784"/>
            <a:ext cx="207197" cy="197821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38"/>
          <p:cNvSpPr/>
          <p:nvPr/>
        </p:nvSpPr>
        <p:spPr>
          <a:xfrm>
            <a:off x="714292" y="4808508"/>
            <a:ext cx="207193" cy="19781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38"/>
          <p:cNvSpPr/>
          <p:nvPr/>
        </p:nvSpPr>
        <p:spPr>
          <a:xfrm rot="199502">
            <a:off x="5436308" y="-310098"/>
            <a:ext cx="688360" cy="693916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38"/>
          <p:cNvSpPr/>
          <p:nvPr/>
        </p:nvSpPr>
        <p:spPr>
          <a:xfrm rot="-2911608">
            <a:off x="-201955" y="3397489"/>
            <a:ext cx="688396" cy="69395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38"/>
          <p:cNvSpPr/>
          <p:nvPr/>
        </p:nvSpPr>
        <p:spPr>
          <a:xfrm rot="-2116722">
            <a:off x="465980" y="2818730"/>
            <a:ext cx="396002" cy="408054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A6D1FE">
              <a:alpha val="4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38"/>
          <p:cNvSpPr/>
          <p:nvPr/>
        </p:nvSpPr>
        <p:spPr>
          <a:xfrm rot="-321800">
            <a:off x="-55739" y="780773"/>
            <a:ext cx="396030" cy="408083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38"/>
          <p:cNvSpPr/>
          <p:nvPr/>
        </p:nvSpPr>
        <p:spPr>
          <a:xfrm>
            <a:off x="190042" y="2403496"/>
            <a:ext cx="207193" cy="19781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1pPr>
            <a:lvl2pPr lvl="1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2pPr>
            <a:lvl3pPr lvl="2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3pPr>
            <a:lvl4pPr lvl="3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4pPr>
            <a:lvl5pPr lvl="4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5pPr>
            <a:lvl6pPr lvl="5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6pPr>
            <a:lvl7pPr lvl="6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7pPr>
            <a:lvl8pPr lvl="7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8pPr>
            <a:lvl9pPr lvl="8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3_1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 txBox="1"/>
          <p:nvPr>
            <p:ph idx="1" type="subTitle"/>
          </p:nvPr>
        </p:nvSpPr>
        <p:spPr>
          <a:xfrm>
            <a:off x="5601588" y="2634315"/>
            <a:ext cx="2428200" cy="9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644" name="Google Shape;644;p39"/>
          <p:cNvSpPr txBox="1"/>
          <p:nvPr>
            <p:ph type="title"/>
          </p:nvPr>
        </p:nvSpPr>
        <p:spPr>
          <a:xfrm>
            <a:off x="5601588" y="1583385"/>
            <a:ext cx="2428200" cy="9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5" name="Google Shape;645;p39"/>
          <p:cNvSpPr/>
          <p:nvPr/>
        </p:nvSpPr>
        <p:spPr>
          <a:xfrm>
            <a:off x="-76967" y="321470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39"/>
          <p:cNvSpPr/>
          <p:nvPr/>
        </p:nvSpPr>
        <p:spPr>
          <a:xfrm rot="8743134">
            <a:off x="1052911" y="225753"/>
            <a:ext cx="207197" cy="197821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39"/>
          <p:cNvSpPr/>
          <p:nvPr/>
        </p:nvSpPr>
        <p:spPr>
          <a:xfrm rot="8683278">
            <a:off x="168543" y="4264049"/>
            <a:ext cx="396002" cy="408054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39"/>
          <p:cNvSpPr/>
          <p:nvPr/>
        </p:nvSpPr>
        <p:spPr>
          <a:xfrm rot="10800000">
            <a:off x="1297829" y="4749012"/>
            <a:ext cx="203281" cy="204858"/>
          </a:xfrm>
          <a:custGeom>
            <a:rect b="b" l="l" r="r" t="t"/>
            <a:pathLst>
              <a:path extrusionOk="0" h="15710" w="15589">
                <a:moveTo>
                  <a:pt x="10972" y="0"/>
                </a:moveTo>
                <a:lnTo>
                  <a:pt x="6595" y="3418"/>
                </a:lnTo>
                <a:lnTo>
                  <a:pt x="1319" y="1739"/>
                </a:lnTo>
                <a:lnTo>
                  <a:pt x="3178" y="6955"/>
                </a:lnTo>
                <a:lnTo>
                  <a:pt x="0" y="11452"/>
                </a:lnTo>
                <a:lnTo>
                  <a:pt x="5516" y="11272"/>
                </a:lnTo>
                <a:lnTo>
                  <a:pt x="8814" y="15709"/>
                </a:lnTo>
                <a:lnTo>
                  <a:pt x="10373" y="10433"/>
                </a:lnTo>
                <a:lnTo>
                  <a:pt x="15589" y="8634"/>
                </a:lnTo>
                <a:lnTo>
                  <a:pt x="11032" y="5516"/>
                </a:lnTo>
                <a:lnTo>
                  <a:pt x="1097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39"/>
          <p:cNvSpPr/>
          <p:nvPr/>
        </p:nvSpPr>
        <p:spPr>
          <a:xfrm rot="9991729">
            <a:off x="3947814" y="345576"/>
            <a:ext cx="396018" cy="408070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39"/>
          <p:cNvSpPr/>
          <p:nvPr/>
        </p:nvSpPr>
        <p:spPr>
          <a:xfrm rot="-1288748">
            <a:off x="3008273" y="4752522"/>
            <a:ext cx="207203" cy="19782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39"/>
          <p:cNvSpPr/>
          <p:nvPr/>
        </p:nvSpPr>
        <p:spPr>
          <a:xfrm rot="10176130">
            <a:off x="451025" y="4686496"/>
            <a:ext cx="688357" cy="69391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39"/>
          <p:cNvSpPr/>
          <p:nvPr/>
        </p:nvSpPr>
        <p:spPr>
          <a:xfrm rot="1675549">
            <a:off x="8919559" y="523641"/>
            <a:ext cx="337007" cy="344050"/>
          </a:xfrm>
          <a:custGeom>
            <a:rect b="b" l="l" r="r" t="t"/>
            <a:pathLst>
              <a:path extrusionOk="0" h="26382" w="25842">
                <a:moveTo>
                  <a:pt x="8274" y="1"/>
                </a:moveTo>
                <a:lnTo>
                  <a:pt x="7855" y="9234"/>
                </a:lnTo>
                <a:lnTo>
                  <a:pt x="0" y="14151"/>
                </a:lnTo>
                <a:lnTo>
                  <a:pt x="8634" y="17388"/>
                </a:lnTo>
                <a:lnTo>
                  <a:pt x="10853" y="26382"/>
                </a:lnTo>
                <a:lnTo>
                  <a:pt x="16608" y="19187"/>
                </a:lnTo>
                <a:lnTo>
                  <a:pt x="25842" y="19847"/>
                </a:lnTo>
                <a:lnTo>
                  <a:pt x="25842" y="19847"/>
                </a:lnTo>
                <a:lnTo>
                  <a:pt x="20745" y="12112"/>
                </a:lnTo>
                <a:lnTo>
                  <a:pt x="24283" y="3538"/>
                </a:lnTo>
                <a:lnTo>
                  <a:pt x="15349" y="5996"/>
                </a:lnTo>
                <a:lnTo>
                  <a:pt x="827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39"/>
          <p:cNvSpPr/>
          <p:nvPr/>
        </p:nvSpPr>
        <p:spPr>
          <a:xfrm rot="-8866807">
            <a:off x="8323627" y="-296464"/>
            <a:ext cx="688375" cy="693930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367AC0">
              <a:alpha val="3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39"/>
          <p:cNvSpPr/>
          <p:nvPr/>
        </p:nvSpPr>
        <p:spPr>
          <a:xfrm rot="7411364">
            <a:off x="8723930" y="4187153"/>
            <a:ext cx="688398" cy="693954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39"/>
          <p:cNvSpPr/>
          <p:nvPr/>
        </p:nvSpPr>
        <p:spPr>
          <a:xfrm rot="-1288748">
            <a:off x="7572236" y="4583597"/>
            <a:ext cx="207203" cy="19782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39"/>
          <p:cNvSpPr/>
          <p:nvPr/>
        </p:nvSpPr>
        <p:spPr>
          <a:xfrm>
            <a:off x="8280721" y="4055551"/>
            <a:ext cx="297955" cy="311845"/>
          </a:xfrm>
          <a:custGeom>
            <a:rect b="b" l="l" r="r" t="t"/>
            <a:pathLst>
              <a:path extrusionOk="0" h="20207" w="19307">
                <a:moveTo>
                  <a:pt x="11812" y="1"/>
                </a:moveTo>
                <a:lnTo>
                  <a:pt x="7015" y="5097"/>
                </a:lnTo>
                <a:lnTo>
                  <a:pt x="0" y="4018"/>
                </a:lnTo>
                <a:lnTo>
                  <a:pt x="3418" y="10194"/>
                </a:lnTo>
                <a:lnTo>
                  <a:pt x="180" y="16489"/>
                </a:lnTo>
                <a:lnTo>
                  <a:pt x="180" y="16489"/>
                </a:lnTo>
                <a:lnTo>
                  <a:pt x="7135" y="15230"/>
                </a:lnTo>
                <a:lnTo>
                  <a:pt x="12111" y="20206"/>
                </a:lnTo>
                <a:lnTo>
                  <a:pt x="13011" y="13191"/>
                </a:lnTo>
                <a:lnTo>
                  <a:pt x="19306" y="9954"/>
                </a:lnTo>
                <a:lnTo>
                  <a:pt x="12951" y="6956"/>
                </a:lnTo>
                <a:lnTo>
                  <a:pt x="1181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39"/>
          <p:cNvSpPr/>
          <p:nvPr/>
        </p:nvSpPr>
        <p:spPr>
          <a:xfrm rot="10800000">
            <a:off x="1894196" y="-296494"/>
            <a:ext cx="688428" cy="693984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39"/>
          <p:cNvSpPr/>
          <p:nvPr/>
        </p:nvSpPr>
        <p:spPr>
          <a:xfrm rot="-8866807">
            <a:off x="-223148" y="1136474"/>
            <a:ext cx="688375" cy="693930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39"/>
          <p:cNvSpPr/>
          <p:nvPr/>
        </p:nvSpPr>
        <p:spPr>
          <a:xfrm>
            <a:off x="6861396" y="369589"/>
            <a:ext cx="297955" cy="311845"/>
          </a:xfrm>
          <a:custGeom>
            <a:rect b="b" l="l" r="r" t="t"/>
            <a:pathLst>
              <a:path extrusionOk="0" h="20207" w="19307">
                <a:moveTo>
                  <a:pt x="11812" y="1"/>
                </a:moveTo>
                <a:lnTo>
                  <a:pt x="7015" y="5097"/>
                </a:lnTo>
                <a:lnTo>
                  <a:pt x="0" y="4018"/>
                </a:lnTo>
                <a:lnTo>
                  <a:pt x="3418" y="10194"/>
                </a:lnTo>
                <a:lnTo>
                  <a:pt x="180" y="16489"/>
                </a:lnTo>
                <a:lnTo>
                  <a:pt x="180" y="16489"/>
                </a:lnTo>
                <a:lnTo>
                  <a:pt x="7135" y="15230"/>
                </a:lnTo>
                <a:lnTo>
                  <a:pt x="12111" y="20206"/>
                </a:lnTo>
                <a:lnTo>
                  <a:pt x="13011" y="13191"/>
                </a:lnTo>
                <a:lnTo>
                  <a:pt x="19306" y="9954"/>
                </a:lnTo>
                <a:lnTo>
                  <a:pt x="12951" y="6956"/>
                </a:lnTo>
                <a:lnTo>
                  <a:pt x="1181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1pPr>
            <a:lvl2pPr lvl="1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2pPr>
            <a:lvl3pPr lvl="2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3pPr>
            <a:lvl4pPr lvl="3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4pPr>
            <a:lvl5pPr lvl="4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5pPr>
            <a:lvl6pPr lvl="5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6pPr>
            <a:lvl7pPr lvl="6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7pPr>
            <a:lvl8pPr lvl="7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8pPr>
            <a:lvl9pPr lvl="8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3_1_1_1"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0"/>
          <p:cNvSpPr txBox="1"/>
          <p:nvPr>
            <p:ph idx="1" type="subTitle"/>
          </p:nvPr>
        </p:nvSpPr>
        <p:spPr>
          <a:xfrm>
            <a:off x="714300" y="1105925"/>
            <a:ext cx="3857700" cy="3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FA0"/>
              </a:buClr>
              <a:buSzPts val="1400"/>
              <a:buFont typeface="Arial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FA0"/>
              </a:buClr>
              <a:buSzPts val="1400"/>
              <a:buFont typeface="Arial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FA0"/>
              </a:buClr>
              <a:buSzPts val="1400"/>
              <a:buFont typeface="Arial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FA0"/>
              </a:buClr>
              <a:buSzPts val="1400"/>
              <a:buFont typeface="Arial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FA0"/>
              </a:buClr>
              <a:buSzPts val="1400"/>
              <a:buFont typeface="Arial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FA0"/>
              </a:buClr>
              <a:buSzPts val="1400"/>
              <a:buFont typeface="Arial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FA0"/>
              </a:buClr>
              <a:buSzPts val="1400"/>
              <a:buFont typeface="Arial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FA0"/>
              </a:buClr>
              <a:buSzPts val="1400"/>
              <a:buFont typeface="Arial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FA0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663" name="Google Shape;663;p40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64" name="Google Shape;664;p40"/>
          <p:cNvSpPr/>
          <p:nvPr/>
        </p:nvSpPr>
        <p:spPr>
          <a:xfrm>
            <a:off x="501896" y="-105424"/>
            <a:ext cx="297955" cy="311845"/>
          </a:xfrm>
          <a:custGeom>
            <a:rect b="b" l="l" r="r" t="t"/>
            <a:pathLst>
              <a:path extrusionOk="0" h="20207" w="19307">
                <a:moveTo>
                  <a:pt x="11812" y="1"/>
                </a:moveTo>
                <a:lnTo>
                  <a:pt x="7015" y="5097"/>
                </a:lnTo>
                <a:lnTo>
                  <a:pt x="0" y="4018"/>
                </a:lnTo>
                <a:lnTo>
                  <a:pt x="3418" y="10194"/>
                </a:lnTo>
                <a:lnTo>
                  <a:pt x="180" y="16489"/>
                </a:lnTo>
                <a:lnTo>
                  <a:pt x="180" y="16489"/>
                </a:lnTo>
                <a:lnTo>
                  <a:pt x="7135" y="15230"/>
                </a:lnTo>
                <a:lnTo>
                  <a:pt x="12111" y="20206"/>
                </a:lnTo>
                <a:lnTo>
                  <a:pt x="13011" y="13191"/>
                </a:lnTo>
                <a:lnTo>
                  <a:pt x="19306" y="9954"/>
                </a:lnTo>
                <a:lnTo>
                  <a:pt x="12951" y="6956"/>
                </a:lnTo>
                <a:lnTo>
                  <a:pt x="1181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40"/>
          <p:cNvSpPr/>
          <p:nvPr/>
        </p:nvSpPr>
        <p:spPr>
          <a:xfrm>
            <a:off x="-76967" y="321470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40"/>
          <p:cNvSpPr/>
          <p:nvPr/>
        </p:nvSpPr>
        <p:spPr>
          <a:xfrm rot="8743134">
            <a:off x="1052911" y="225753"/>
            <a:ext cx="207197" cy="197821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40"/>
          <p:cNvSpPr/>
          <p:nvPr/>
        </p:nvSpPr>
        <p:spPr>
          <a:xfrm rot="-8866807">
            <a:off x="-223148" y="1136474"/>
            <a:ext cx="688375" cy="693930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40"/>
          <p:cNvSpPr/>
          <p:nvPr/>
        </p:nvSpPr>
        <p:spPr>
          <a:xfrm rot="10176130">
            <a:off x="451025" y="4686496"/>
            <a:ext cx="688357" cy="69391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40"/>
          <p:cNvSpPr/>
          <p:nvPr/>
        </p:nvSpPr>
        <p:spPr>
          <a:xfrm rot="10176130">
            <a:off x="8597650" y="719646"/>
            <a:ext cx="688357" cy="69391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40"/>
          <p:cNvSpPr/>
          <p:nvPr/>
        </p:nvSpPr>
        <p:spPr>
          <a:xfrm rot="-7152636">
            <a:off x="5336788" y="-296382"/>
            <a:ext cx="688302" cy="693856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A6D1FE">
              <a:alpha val="4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40"/>
          <p:cNvSpPr/>
          <p:nvPr/>
        </p:nvSpPr>
        <p:spPr>
          <a:xfrm rot="-1288748">
            <a:off x="6529436" y="450684"/>
            <a:ext cx="207203" cy="19782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40"/>
          <p:cNvSpPr/>
          <p:nvPr/>
        </p:nvSpPr>
        <p:spPr>
          <a:xfrm>
            <a:off x="4423021" y="168739"/>
            <a:ext cx="297955" cy="311845"/>
          </a:xfrm>
          <a:custGeom>
            <a:rect b="b" l="l" r="r" t="t"/>
            <a:pathLst>
              <a:path extrusionOk="0" h="20207" w="19307">
                <a:moveTo>
                  <a:pt x="11812" y="1"/>
                </a:moveTo>
                <a:lnTo>
                  <a:pt x="7015" y="5097"/>
                </a:lnTo>
                <a:lnTo>
                  <a:pt x="0" y="4018"/>
                </a:lnTo>
                <a:lnTo>
                  <a:pt x="3418" y="10194"/>
                </a:lnTo>
                <a:lnTo>
                  <a:pt x="180" y="16489"/>
                </a:lnTo>
                <a:lnTo>
                  <a:pt x="180" y="16489"/>
                </a:lnTo>
                <a:lnTo>
                  <a:pt x="7135" y="15230"/>
                </a:lnTo>
                <a:lnTo>
                  <a:pt x="12111" y="20206"/>
                </a:lnTo>
                <a:lnTo>
                  <a:pt x="13011" y="13191"/>
                </a:lnTo>
                <a:lnTo>
                  <a:pt x="19306" y="9954"/>
                </a:lnTo>
                <a:lnTo>
                  <a:pt x="12951" y="6956"/>
                </a:lnTo>
                <a:lnTo>
                  <a:pt x="1181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40"/>
          <p:cNvSpPr/>
          <p:nvPr/>
        </p:nvSpPr>
        <p:spPr>
          <a:xfrm rot="8743134">
            <a:off x="7938311" y="225753"/>
            <a:ext cx="207197" cy="197821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40"/>
          <p:cNvSpPr/>
          <p:nvPr/>
        </p:nvSpPr>
        <p:spPr>
          <a:xfrm rot="10800000">
            <a:off x="8429696" y="4686456"/>
            <a:ext cx="688428" cy="693984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A6D1FE">
              <a:alpha val="4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40"/>
          <p:cNvSpPr/>
          <p:nvPr/>
        </p:nvSpPr>
        <p:spPr>
          <a:xfrm rot="1675549">
            <a:off x="-47466" y="3387641"/>
            <a:ext cx="337007" cy="344050"/>
          </a:xfrm>
          <a:custGeom>
            <a:rect b="b" l="l" r="r" t="t"/>
            <a:pathLst>
              <a:path extrusionOk="0" h="26382" w="25842">
                <a:moveTo>
                  <a:pt x="8274" y="1"/>
                </a:moveTo>
                <a:lnTo>
                  <a:pt x="7855" y="9234"/>
                </a:lnTo>
                <a:lnTo>
                  <a:pt x="0" y="14151"/>
                </a:lnTo>
                <a:lnTo>
                  <a:pt x="8634" y="17388"/>
                </a:lnTo>
                <a:lnTo>
                  <a:pt x="10853" y="26382"/>
                </a:lnTo>
                <a:lnTo>
                  <a:pt x="16608" y="19187"/>
                </a:lnTo>
                <a:lnTo>
                  <a:pt x="25842" y="19847"/>
                </a:lnTo>
                <a:lnTo>
                  <a:pt x="25842" y="19847"/>
                </a:lnTo>
                <a:lnTo>
                  <a:pt x="20745" y="12112"/>
                </a:lnTo>
                <a:lnTo>
                  <a:pt x="24283" y="3538"/>
                </a:lnTo>
                <a:lnTo>
                  <a:pt x="15349" y="5996"/>
                </a:lnTo>
                <a:lnTo>
                  <a:pt x="8274" y="1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40"/>
          <p:cNvSpPr/>
          <p:nvPr/>
        </p:nvSpPr>
        <p:spPr>
          <a:xfrm rot="-1288748">
            <a:off x="8790511" y="3099847"/>
            <a:ext cx="207203" cy="19782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40"/>
          <p:cNvSpPr/>
          <p:nvPr/>
        </p:nvSpPr>
        <p:spPr>
          <a:xfrm>
            <a:off x="8236721" y="3641289"/>
            <a:ext cx="297955" cy="311845"/>
          </a:xfrm>
          <a:custGeom>
            <a:rect b="b" l="l" r="r" t="t"/>
            <a:pathLst>
              <a:path extrusionOk="0" h="20207" w="19307">
                <a:moveTo>
                  <a:pt x="11812" y="1"/>
                </a:moveTo>
                <a:lnTo>
                  <a:pt x="7015" y="5097"/>
                </a:lnTo>
                <a:lnTo>
                  <a:pt x="0" y="4018"/>
                </a:lnTo>
                <a:lnTo>
                  <a:pt x="3418" y="10194"/>
                </a:lnTo>
                <a:lnTo>
                  <a:pt x="180" y="16489"/>
                </a:lnTo>
                <a:lnTo>
                  <a:pt x="180" y="16489"/>
                </a:lnTo>
                <a:lnTo>
                  <a:pt x="7135" y="15230"/>
                </a:lnTo>
                <a:lnTo>
                  <a:pt x="12111" y="20206"/>
                </a:lnTo>
                <a:lnTo>
                  <a:pt x="13011" y="13191"/>
                </a:lnTo>
                <a:lnTo>
                  <a:pt x="19306" y="9954"/>
                </a:lnTo>
                <a:lnTo>
                  <a:pt x="12951" y="6956"/>
                </a:lnTo>
                <a:lnTo>
                  <a:pt x="11812" y="1"/>
                </a:lnTo>
                <a:close/>
              </a:path>
            </a:pathLst>
          </a:custGeom>
          <a:solidFill>
            <a:srgbClr val="A6D1FE">
              <a:alpha val="4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40"/>
          <p:cNvSpPr/>
          <p:nvPr/>
        </p:nvSpPr>
        <p:spPr>
          <a:xfrm rot="10800000">
            <a:off x="1297829" y="4749012"/>
            <a:ext cx="203281" cy="204858"/>
          </a:xfrm>
          <a:custGeom>
            <a:rect b="b" l="l" r="r" t="t"/>
            <a:pathLst>
              <a:path extrusionOk="0" h="15710" w="15589">
                <a:moveTo>
                  <a:pt x="10972" y="0"/>
                </a:moveTo>
                <a:lnTo>
                  <a:pt x="6595" y="3418"/>
                </a:lnTo>
                <a:lnTo>
                  <a:pt x="1319" y="1739"/>
                </a:lnTo>
                <a:lnTo>
                  <a:pt x="3178" y="6955"/>
                </a:lnTo>
                <a:lnTo>
                  <a:pt x="0" y="11452"/>
                </a:lnTo>
                <a:lnTo>
                  <a:pt x="5516" y="11272"/>
                </a:lnTo>
                <a:lnTo>
                  <a:pt x="8814" y="15709"/>
                </a:lnTo>
                <a:lnTo>
                  <a:pt x="10373" y="10433"/>
                </a:lnTo>
                <a:lnTo>
                  <a:pt x="15589" y="8634"/>
                </a:lnTo>
                <a:lnTo>
                  <a:pt x="11032" y="5516"/>
                </a:lnTo>
                <a:lnTo>
                  <a:pt x="1097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1pPr>
            <a:lvl2pPr lvl="1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2pPr>
            <a:lvl3pPr lvl="2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3pPr>
            <a:lvl4pPr lvl="3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4pPr>
            <a:lvl5pPr lvl="4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5pPr>
            <a:lvl6pPr lvl="5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6pPr>
            <a:lvl7pPr lvl="6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7pPr>
            <a:lvl8pPr lvl="7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8pPr>
            <a:lvl9pPr lvl="8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_1_1_1_1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1"/>
          <p:cNvSpPr txBox="1"/>
          <p:nvPr>
            <p:ph idx="1" type="subTitle"/>
          </p:nvPr>
        </p:nvSpPr>
        <p:spPr>
          <a:xfrm>
            <a:off x="714300" y="1105925"/>
            <a:ext cx="7715400" cy="3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682" name="Google Shape;682;p41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83" name="Google Shape;683;p41"/>
          <p:cNvSpPr/>
          <p:nvPr/>
        </p:nvSpPr>
        <p:spPr>
          <a:xfrm flipH="1">
            <a:off x="8101827" y="4258645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A6D1FE">
              <a:alpha val="631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41"/>
          <p:cNvSpPr/>
          <p:nvPr/>
        </p:nvSpPr>
        <p:spPr>
          <a:xfrm flipH="1" rot="2911608">
            <a:off x="8711048" y="2634639"/>
            <a:ext cx="688396" cy="69395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A6D1FE">
              <a:alpha val="4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41"/>
          <p:cNvSpPr/>
          <p:nvPr/>
        </p:nvSpPr>
        <p:spPr>
          <a:xfrm flipH="1" rot="2116722">
            <a:off x="8357908" y="1653080"/>
            <a:ext cx="396002" cy="408054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A6D1FE">
              <a:alpha val="631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41"/>
          <p:cNvSpPr/>
          <p:nvPr/>
        </p:nvSpPr>
        <p:spPr>
          <a:xfrm flipH="1" rot="1288748">
            <a:off x="8684476" y="966909"/>
            <a:ext cx="207203" cy="19782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rgbClr val="A6D1FE">
              <a:alpha val="4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41"/>
          <p:cNvSpPr/>
          <p:nvPr/>
        </p:nvSpPr>
        <p:spPr>
          <a:xfrm flipH="1" rot="1288748">
            <a:off x="2617126" y="92034"/>
            <a:ext cx="207203" cy="19782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rgbClr val="A6D1FE">
              <a:alpha val="4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41"/>
          <p:cNvSpPr/>
          <p:nvPr/>
        </p:nvSpPr>
        <p:spPr>
          <a:xfrm flipH="1" rot="-1031241">
            <a:off x="1337089" y="4308843"/>
            <a:ext cx="688389" cy="693945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A6D1FE">
              <a:alpha val="4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41"/>
          <p:cNvSpPr/>
          <p:nvPr/>
        </p:nvSpPr>
        <p:spPr>
          <a:xfrm flipH="1" rot="-1031241">
            <a:off x="-333936" y="1662418"/>
            <a:ext cx="688389" cy="693945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41"/>
          <p:cNvSpPr/>
          <p:nvPr/>
        </p:nvSpPr>
        <p:spPr>
          <a:xfrm flipH="1" rot="1288748">
            <a:off x="2730751" y="4697784"/>
            <a:ext cx="207203" cy="19782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41"/>
          <p:cNvSpPr/>
          <p:nvPr/>
        </p:nvSpPr>
        <p:spPr>
          <a:xfrm flipH="1" rot="1288748">
            <a:off x="6502951" y="201784"/>
            <a:ext cx="207203" cy="19782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41"/>
          <p:cNvSpPr/>
          <p:nvPr/>
        </p:nvSpPr>
        <p:spPr>
          <a:xfrm flipH="1" rot="2911608">
            <a:off x="7892998" y="-279211"/>
            <a:ext cx="688396" cy="69395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41"/>
          <p:cNvSpPr/>
          <p:nvPr/>
        </p:nvSpPr>
        <p:spPr>
          <a:xfrm flipH="1" rot="2116722">
            <a:off x="81483" y="4258655"/>
            <a:ext cx="396002" cy="408054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41"/>
          <p:cNvSpPr/>
          <p:nvPr/>
        </p:nvSpPr>
        <p:spPr>
          <a:xfrm flipH="1" rot="1288748">
            <a:off x="252326" y="1226859"/>
            <a:ext cx="207203" cy="19782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41"/>
          <p:cNvSpPr/>
          <p:nvPr/>
        </p:nvSpPr>
        <p:spPr>
          <a:xfrm flipH="1">
            <a:off x="5761227" y="345557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A6D1FE">
              <a:alpha val="631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1pPr>
            <a:lvl2pPr lvl="1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2pPr>
            <a:lvl3pPr lvl="2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3pPr>
            <a:lvl4pPr lvl="3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4pPr>
            <a:lvl5pPr lvl="4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5pPr>
            <a:lvl6pPr lvl="5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6pPr>
            <a:lvl7pPr lvl="6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7pPr>
            <a:lvl8pPr lvl="7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8pPr>
            <a:lvl9pPr lvl="8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/>
          <p:cNvSpPr txBox="1"/>
          <p:nvPr>
            <p:ph type="title"/>
          </p:nvPr>
        </p:nvSpPr>
        <p:spPr>
          <a:xfrm>
            <a:off x="2445150" y="1454763"/>
            <a:ext cx="42537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5"/>
          <p:cNvSpPr txBox="1"/>
          <p:nvPr>
            <p:ph idx="1" type="subTitle"/>
          </p:nvPr>
        </p:nvSpPr>
        <p:spPr>
          <a:xfrm>
            <a:off x="2445150" y="2199838"/>
            <a:ext cx="4253700" cy="14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63" name="Google Shape;63;p5"/>
          <p:cNvSpPr/>
          <p:nvPr/>
        </p:nvSpPr>
        <p:spPr>
          <a:xfrm rot="-2911608">
            <a:off x="7741345" y="-194823"/>
            <a:ext cx="688396" cy="69395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A6D1FE">
              <a:alpha val="4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5"/>
          <p:cNvSpPr/>
          <p:nvPr/>
        </p:nvSpPr>
        <p:spPr>
          <a:xfrm>
            <a:off x="8483583" y="1105832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5"/>
          <p:cNvSpPr/>
          <p:nvPr/>
        </p:nvSpPr>
        <p:spPr>
          <a:xfrm>
            <a:off x="8747967" y="268708"/>
            <a:ext cx="207193" cy="19781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5"/>
          <p:cNvSpPr/>
          <p:nvPr/>
        </p:nvSpPr>
        <p:spPr>
          <a:xfrm rot="-2056866">
            <a:off x="7635341" y="450684"/>
            <a:ext cx="207197" cy="197821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5"/>
          <p:cNvSpPr/>
          <p:nvPr/>
        </p:nvSpPr>
        <p:spPr>
          <a:xfrm>
            <a:off x="5303665" y="294300"/>
            <a:ext cx="203281" cy="204858"/>
          </a:xfrm>
          <a:custGeom>
            <a:rect b="b" l="l" r="r" t="t"/>
            <a:pathLst>
              <a:path extrusionOk="0" h="15710" w="15589">
                <a:moveTo>
                  <a:pt x="10972" y="0"/>
                </a:moveTo>
                <a:lnTo>
                  <a:pt x="6595" y="3418"/>
                </a:lnTo>
                <a:lnTo>
                  <a:pt x="1319" y="1739"/>
                </a:lnTo>
                <a:lnTo>
                  <a:pt x="3178" y="6955"/>
                </a:lnTo>
                <a:lnTo>
                  <a:pt x="0" y="11452"/>
                </a:lnTo>
                <a:lnTo>
                  <a:pt x="5516" y="11272"/>
                </a:lnTo>
                <a:lnTo>
                  <a:pt x="8814" y="15709"/>
                </a:lnTo>
                <a:lnTo>
                  <a:pt x="10373" y="10433"/>
                </a:lnTo>
                <a:lnTo>
                  <a:pt x="15589" y="8634"/>
                </a:lnTo>
                <a:lnTo>
                  <a:pt x="11032" y="5516"/>
                </a:lnTo>
                <a:lnTo>
                  <a:pt x="1097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5"/>
          <p:cNvSpPr/>
          <p:nvPr/>
        </p:nvSpPr>
        <p:spPr>
          <a:xfrm>
            <a:off x="-186917" y="576295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5"/>
          <p:cNvSpPr/>
          <p:nvPr/>
        </p:nvSpPr>
        <p:spPr>
          <a:xfrm rot="-2911608">
            <a:off x="617195" y="-256736"/>
            <a:ext cx="688396" cy="69395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A6D1FE">
              <a:alpha val="4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5"/>
          <p:cNvSpPr/>
          <p:nvPr/>
        </p:nvSpPr>
        <p:spPr>
          <a:xfrm rot="-2116722">
            <a:off x="1585180" y="345580"/>
            <a:ext cx="396002" cy="408054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5"/>
          <p:cNvSpPr/>
          <p:nvPr/>
        </p:nvSpPr>
        <p:spPr>
          <a:xfrm rot="-2911608">
            <a:off x="-43193" y="3843252"/>
            <a:ext cx="688396" cy="69395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5"/>
          <p:cNvSpPr/>
          <p:nvPr/>
        </p:nvSpPr>
        <p:spPr>
          <a:xfrm rot="-2056866">
            <a:off x="73253" y="4776984"/>
            <a:ext cx="207197" cy="197821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5"/>
          <p:cNvSpPr/>
          <p:nvPr/>
        </p:nvSpPr>
        <p:spPr>
          <a:xfrm>
            <a:off x="1305133" y="4862382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5"/>
          <p:cNvSpPr/>
          <p:nvPr/>
        </p:nvSpPr>
        <p:spPr>
          <a:xfrm rot="-1288748">
            <a:off x="294211" y="1938134"/>
            <a:ext cx="207203" cy="19782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rgbClr val="A6D1FE">
              <a:alpha val="4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5"/>
          <p:cNvSpPr/>
          <p:nvPr/>
        </p:nvSpPr>
        <p:spPr>
          <a:xfrm rot="-919850">
            <a:off x="8925329" y="3928126"/>
            <a:ext cx="396006" cy="408059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A6D1FE">
              <a:alpha val="4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2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8900732" scaled="0"/>
        </a:gradFill>
      </p:bgPr>
    </p:bg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2"/>
          <p:cNvSpPr txBox="1"/>
          <p:nvPr>
            <p:ph idx="1" type="subTitle"/>
          </p:nvPr>
        </p:nvSpPr>
        <p:spPr>
          <a:xfrm>
            <a:off x="714300" y="1412325"/>
            <a:ext cx="3954000" cy="12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699" name="Google Shape;699;p42"/>
          <p:cNvSpPr txBox="1"/>
          <p:nvPr>
            <p:ph type="title"/>
          </p:nvPr>
        </p:nvSpPr>
        <p:spPr>
          <a:xfrm>
            <a:off x="714300" y="474875"/>
            <a:ext cx="39540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5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00" name="Google Shape;700;p42"/>
          <p:cNvSpPr txBox="1"/>
          <p:nvPr/>
        </p:nvSpPr>
        <p:spPr>
          <a:xfrm>
            <a:off x="714300" y="3910550"/>
            <a:ext cx="3857700" cy="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rPr>
              <a:t>CREDITS: This presentation template was created by</a:t>
            </a:r>
            <a:r>
              <a:rPr b="1" i="0" lang="en" sz="1400" u="none" cap="none" strike="noStrik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 </a:t>
            </a:r>
            <a:r>
              <a:rPr b="1" i="0" lang="en" sz="1400" u="none" cap="none" strike="noStrike">
                <a:solidFill>
                  <a:schemeClr val="dk1"/>
                </a:solidFill>
                <a:uFill>
                  <a:noFill/>
                </a:uFill>
                <a:latin typeface="Josefin Slab"/>
                <a:ea typeface="Josefin Slab"/>
                <a:cs typeface="Josefin Slab"/>
                <a:sym typeface="Josefin Slab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400" u="none" cap="none" strike="noStrike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rPr>
              <a:t>, including icons by </a:t>
            </a:r>
            <a:r>
              <a:rPr b="1" i="0" lang="en" sz="1400" u="none" cap="none" strike="noStrike">
                <a:solidFill>
                  <a:schemeClr val="dk1"/>
                </a:solidFill>
                <a:uFill>
                  <a:noFill/>
                </a:uFill>
                <a:latin typeface="Josefin Slab"/>
                <a:ea typeface="Josefin Slab"/>
                <a:cs typeface="Josefin Slab"/>
                <a:sym typeface="Josefin Slab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400" u="none" cap="none" strike="noStrike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rPr>
              <a:t> and infographics &amp; images by </a:t>
            </a:r>
            <a:r>
              <a:rPr b="1" i="0" lang="en" sz="1400" u="none" cap="none" strike="noStrike">
                <a:solidFill>
                  <a:schemeClr val="dk1"/>
                </a:solidFill>
                <a:uFill>
                  <a:noFill/>
                </a:uFill>
                <a:latin typeface="Josefin Slab"/>
                <a:ea typeface="Josefin Slab"/>
                <a:cs typeface="Josefin Slab"/>
                <a:sym typeface="Josefin Slab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400" u="none" cap="none" strike="noStrike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701" name="Google Shape;701;p42"/>
          <p:cNvSpPr/>
          <p:nvPr/>
        </p:nvSpPr>
        <p:spPr>
          <a:xfrm flipH="1">
            <a:off x="4916479" y="4736150"/>
            <a:ext cx="566849" cy="591090"/>
          </a:xfrm>
          <a:custGeom>
            <a:rect b="b" l="l" r="r" t="t"/>
            <a:pathLst>
              <a:path extrusionOk="0" h="45329" w="43470">
                <a:moveTo>
                  <a:pt x="16009" y="0"/>
                </a:moveTo>
                <a:lnTo>
                  <a:pt x="14091" y="15709"/>
                </a:lnTo>
                <a:lnTo>
                  <a:pt x="1" y="23024"/>
                </a:lnTo>
                <a:lnTo>
                  <a:pt x="14390" y="29679"/>
                </a:lnTo>
                <a:lnTo>
                  <a:pt x="17028" y="45328"/>
                </a:lnTo>
                <a:lnTo>
                  <a:pt x="27821" y="33756"/>
                </a:lnTo>
                <a:lnTo>
                  <a:pt x="43469" y="36035"/>
                </a:lnTo>
                <a:lnTo>
                  <a:pt x="35795" y="22185"/>
                </a:lnTo>
                <a:lnTo>
                  <a:pt x="42810" y="8035"/>
                </a:lnTo>
                <a:lnTo>
                  <a:pt x="42810" y="8035"/>
                </a:lnTo>
                <a:lnTo>
                  <a:pt x="27281" y="11033"/>
                </a:lnTo>
                <a:lnTo>
                  <a:pt x="16009" y="0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42"/>
          <p:cNvSpPr/>
          <p:nvPr/>
        </p:nvSpPr>
        <p:spPr>
          <a:xfrm flipH="1">
            <a:off x="8826104" y="321470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42"/>
          <p:cNvSpPr/>
          <p:nvPr/>
        </p:nvSpPr>
        <p:spPr>
          <a:xfrm flipH="1">
            <a:off x="277281" y="369596"/>
            <a:ext cx="207193" cy="19781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42"/>
          <p:cNvSpPr/>
          <p:nvPr/>
        </p:nvSpPr>
        <p:spPr>
          <a:xfrm flipH="1" rot="2116722">
            <a:off x="798259" y="-114107"/>
            <a:ext cx="396002" cy="408054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42"/>
          <p:cNvSpPr/>
          <p:nvPr/>
        </p:nvSpPr>
        <p:spPr>
          <a:xfrm flipH="1" rot="1288748">
            <a:off x="7202427" y="99522"/>
            <a:ext cx="207203" cy="19782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42"/>
          <p:cNvSpPr/>
          <p:nvPr/>
        </p:nvSpPr>
        <p:spPr>
          <a:xfrm flipH="1">
            <a:off x="1989121" y="164750"/>
            <a:ext cx="203281" cy="204858"/>
          </a:xfrm>
          <a:custGeom>
            <a:rect b="b" l="l" r="r" t="t"/>
            <a:pathLst>
              <a:path extrusionOk="0" h="15710" w="15589">
                <a:moveTo>
                  <a:pt x="10972" y="0"/>
                </a:moveTo>
                <a:lnTo>
                  <a:pt x="6595" y="3418"/>
                </a:lnTo>
                <a:lnTo>
                  <a:pt x="1319" y="1739"/>
                </a:lnTo>
                <a:lnTo>
                  <a:pt x="3178" y="6955"/>
                </a:lnTo>
                <a:lnTo>
                  <a:pt x="0" y="11452"/>
                </a:lnTo>
                <a:lnTo>
                  <a:pt x="5516" y="11272"/>
                </a:lnTo>
                <a:lnTo>
                  <a:pt x="8814" y="15709"/>
                </a:lnTo>
                <a:lnTo>
                  <a:pt x="10373" y="10433"/>
                </a:lnTo>
                <a:lnTo>
                  <a:pt x="15589" y="8634"/>
                </a:lnTo>
                <a:lnTo>
                  <a:pt x="11032" y="5516"/>
                </a:lnTo>
                <a:lnTo>
                  <a:pt x="10972" y="0"/>
                </a:lnTo>
                <a:close/>
              </a:path>
            </a:pathLst>
          </a:custGeom>
          <a:solidFill>
            <a:srgbClr val="F3D3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42"/>
          <p:cNvSpPr/>
          <p:nvPr/>
        </p:nvSpPr>
        <p:spPr>
          <a:xfrm flipH="1" rot="2056866">
            <a:off x="3282289" y="4868809"/>
            <a:ext cx="207197" cy="197821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42"/>
          <p:cNvSpPr/>
          <p:nvPr/>
        </p:nvSpPr>
        <p:spPr>
          <a:xfrm flipH="1">
            <a:off x="8326106" y="68458"/>
            <a:ext cx="207193" cy="19781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42"/>
          <p:cNvSpPr/>
          <p:nvPr/>
        </p:nvSpPr>
        <p:spPr>
          <a:xfrm flipH="1" rot="1768179">
            <a:off x="8772825" y="1659492"/>
            <a:ext cx="207186" cy="197811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rgbClr val="EBBE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42"/>
          <p:cNvSpPr/>
          <p:nvPr/>
        </p:nvSpPr>
        <p:spPr>
          <a:xfrm flipH="1" rot="808271">
            <a:off x="5001893" y="-165788"/>
            <a:ext cx="396018" cy="408070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F3D3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42"/>
          <p:cNvSpPr/>
          <p:nvPr/>
        </p:nvSpPr>
        <p:spPr>
          <a:xfrm flipH="1">
            <a:off x="-411137" y="1223206"/>
            <a:ext cx="688428" cy="693984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1pPr>
            <a:lvl2pPr lvl="1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2pPr>
            <a:lvl3pPr lvl="2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3pPr>
            <a:lvl4pPr lvl="3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4pPr>
            <a:lvl5pPr lvl="4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5pPr>
            <a:lvl6pPr lvl="5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6pPr>
            <a:lvl7pPr lvl="6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7pPr>
            <a:lvl8pPr lvl="7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8pPr>
            <a:lvl9pPr lvl="8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3"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1pPr>
            <a:lvl2pPr lvl="1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2pPr>
            <a:lvl3pPr lvl="2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3pPr>
            <a:lvl4pPr lvl="3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4pPr>
            <a:lvl5pPr lvl="4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5pPr>
            <a:lvl6pPr lvl="5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6pPr>
            <a:lvl7pPr lvl="6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7pPr>
            <a:lvl8pPr lvl="7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8pPr>
            <a:lvl9pPr lvl="8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3_2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8900732" scaled="0"/>
        </a:gradFill>
      </p:bgPr>
    </p:bg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1pPr>
            <a:lvl2pPr lvl="1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2pPr>
            <a:lvl3pPr lvl="2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3pPr>
            <a:lvl4pPr lvl="3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4pPr>
            <a:lvl5pPr lvl="4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5pPr>
            <a:lvl6pPr lvl="5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6pPr>
            <a:lvl7pPr lvl="6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7pPr>
            <a:lvl8pPr lvl="7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8pPr>
            <a:lvl9pPr lvl="8" rt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8900732" scaled="0"/>
        </a:gra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"/>
          <p:cNvSpPr txBox="1"/>
          <p:nvPr>
            <p:ph type="title"/>
          </p:nvPr>
        </p:nvSpPr>
        <p:spPr>
          <a:xfrm>
            <a:off x="714313" y="1892625"/>
            <a:ext cx="7692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9" name="Google Shape;79;p6"/>
          <p:cNvSpPr txBox="1"/>
          <p:nvPr>
            <p:ph idx="2"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0" name="Google Shape;80;p6"/>
          <p:cNvSpPr txBox="1"/>
          <p:nvPr>
            <p:ph idx="3" type="title"/>
          </p:nvPr>
        </p:nvSpPr>
        <p:spPr>
          <a:xfrm>
            <a:off x="1532825" y="1528037"/>
            <a:ext cx="2950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81" name="Google Shape;81;p6"/>
          <p:cNvSpPr txBox="1"/>
          <p:nvPr>
            <p:ph idx="1" type="subTitle"/>
          </p:nvPr>
        </p:nvSpPr>
        <p:spPr>
          <a:xfrm>
            <a:off x="1532825" y="1984675"/>
            <a:ext cx="24429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2" name="Google Shape;82;p6"/>
          <p:cNvSpPr txBox="1"/>
          <p:nvPr>
            <p:ph idx="4" type="title"/>
          </p:nvPr>
        </p:nvSpPr>
        <p:spPr>
          <a:xfrm>
            <a:off x="714313" y="3310675"/>
            <a:ext cx="7692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3" name="Google Shape;83;p6"/>
          <p:cNvSpPr txBox="1"/>
          <p:nvPr>
            <p:ph idx="5" type="title"/>
          </p:nvPr>
        </p:nvSpPr>
        <p:spPr>
          <a:xfrm>
            <a:off x="1532825" y="2946087"/>
            <a:ext cx="2950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84" name="Google Shape;84;p6"/>
          <p:cNvSpPr txBox="1"/>
          <p:nvPr>
            <p:ph idx="6" type="subTitle"/>
          </p:nvPr>
        </p:nvSpPr>
        <p:spPr>
          <a:xfrm>
            <a:off x="1532825" y="3402725"/>
            <a:ext cx="24429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5" name="Google Shape;85;p6"/>
          <p:cNvSpPr txBox="1"/>
          <p:nvPr>
            <p:ph idx="7" type="title"/>
          </p:nvPr>
        </p:nvSpPr>
        <p:spPr>
          <a:xfrm>
            <a:off x="4660587" y="1892625"/>
            <a:ext cx="7692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6" name="Google Shape;86;p6"/>
          <p:cNvSpPr txBox="1"/>
          <p:nvPr>
            <p:ph idx="8" type="title"/>
          </p:nvPr>
        </p:nvSpPr>
        <p:spPr>
          <a:xfrm>
            <a:off x="5479200" y="1528037"/>
            <a:ext cx="2950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87" name="Google Shape;87;p6"/>
          <p:cNvSpPr txBox="1"/>
          <p:nvPr>
            <p:ph idx="9" type="subTitle"/>
          </p:nvPr>
        </p:nvSpPr>
        <p:spPr>
          <a:xfrm>
            <a:off x="5479200" y="1984675"/>
            <a:ext cx="23511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8" name="Google Shape;88;p6"/>
          <p:cNvSpPr txBox="1"/>
          <p:nvPr>
            <p:ph idx="13" type="title"/>
          </p:nvPr>
        </p:nvSpPr>
        <p:spPr>
          <a:xfrm>
            <a:off x="4660587" y="3310675"/>
            <a:ext cx="7692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9" name="Google Shape;89;p6"/>
          <p:cNvSpPr txBox="1"/>
          <p:nvPr>
            <p:ph idx="14" type="title"/>
          </p:nvPr>
        </p:nvSpPr>
        <p:spPr>
          <a:xfrm>
            <a:off x="5479200" y="2946087"/>
            <a:ext cx="2950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90" name="Google Shape;90;p6"/>
          <p:cNvSpPr txBox="1"/>
          <p:nvPr>
            <p:ph idx="15" type="subTitle"/>
          </p:nvPr>
        </p:nvSpPr>
        <p:spPr>
          <a:xfrm>
            <a:off x="5479200" y="3402725"/>
            <a:ext cx="23511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1" name="Google Shape;91;p6"/>
          <p:cNvSpPr/>
          <p:nvPr/>
        </p:nvSpPr>
        <p:spPr>
          <a:xfrm>
            <a:off x="8867875" y="1223206"/>
            <a:ext cx="688428" cy="693984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6"/>
          <p:cNvSpPr/>
          <p:nvPr/>
        </p:nvSpPr>
        <p:spPr>
          <a:xfrm>
            <a:off x="3661839" y="4736150"/>
            <a:ext cx="566849" cy="591090"/>
          </a:xfrm>
          <a:custGeom>
            <a:rect b="b" l="l" r="r" t="t"/>
            <a:pathLst>
              <a:path extrusionOk="0" h="45329" w="43470">
                <a:moveTo>
                  <a:pt x="16009" y="0"/>
                </a:moveTo>
                <a:lnTo>
                  <a:pt x="14091" y="15709"/>
                </a:lnTo>
                <a:lnTo>
                  <a:pt x="1" y="23024"/>
                </a:lnTo>
                <a:lnTo>
                  <a:pt x="14390" y="29679"/>
                </a:lnTo>
                <a:lnTo>
                  <a:pt x="17028" y="45328"/>
                </a:lnTo>
                <a:lnTo>
                  <a:pt x="27821" y="33756"/>
                </a:lnTo>
                <a:lnTo>
                  <a:pt x="43469" y="36035"/>
                </a:lnTo>
                <a:lnTo>
                  <a:pt x="35795" y="22185"/>
                </a:lnTo>
                <a:lnTo>
                  <a:pt x="42810" y="8035"/>
                </a:lnTo>
                <a:lnTo>
                  <a:pt x="42810" y="8035"/>
                </a:lnTo>
                <a:lnTo>
                  <a:pt x="27281" y="11033"/>
                </a:lnTo>
                <a:lnTo>
                  <a:pt x="16009" y="0"/>
                </a:ln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6"/>
          <p:cNvSpPr/>
          <p:nvPr/>
        </p:nvSpPr>
        <p:spPr>
          <a:xfrm>
            <a:off x="2251585" y="-121511"/>
            <a:ext cx="336980" cy="344021"/>
          </a:xfrm>
          <a:custGeom>
            <a:rect b="b" l="l" r="r" t="t"/>
            <a:pathLst>
              <a:path extrusionOk="0" h="26382" w="25842">
                <a:moveTo>
                  <a:pt x="8274" y="1"/>
                </a:moveTo>
                <a:lnTo>
                  <a:pt x="7855" y="9234"/>
                </a:lnTo>
                <a:lnTo>
                  <a:pt x="0" y="14151"/>
                </a:lnTo>
                <a:lnTo>
                  <a:pt x="8634" y="17388"/>
                </a:lnTo>
                <a:lnTo>
                  <a:pt x="10853" y="26382"/>
                </a:lnTo>
                <a:lnTo>
                  <a:pt x="16608" y="19187"/>
                </a:lnTo>
                <a:lnTo>
                  <a:pt x="25842" y="19847"/>
                </a:lnTo>
                <a:lnTo>
                  <a:pt x="25842" y="19847"/>
                </a:lnTo>
                <a:lnTo>
                  <a:pt x="20745" y="12112"/>
                </a:lnTo>
                <a:lnTo>
                  <a:pt x="24283" y="3538"/>
                </a:lnTo>
                <a:lnTo>
                  <a:pt x="15349" y="5996"/>
                </a:lnTo>
                <a:lnTo>
                  <a:pt x="827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6"/>
          <p:cNvSpPr/>
          <p:nvPr/>
        </p:nvSpPr>
        <p:spPr>
          <a:xfrm>
            <a:off x="-76967" y="321470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6"/>
          <p:cNvSpPr/>
          <p:nvPr/>
        </p:nvSpPr>
        <p:spPr>
          <a:xfrm>
            <a:off x="795303" y="4855258"/>
            <a:ext cx="408139" cy="416732"/>
          </a:xfrm>
          <a:custGeom>
            <a:rect b="b" l="l" r="r" t="t"/>
            <a:pathLst>
              <a:path extrusionOk="0" h="31958" w="31299">
                <a:moveTo>
                  <a:pt x="10014" y="1"/>
                </a:moveTo>
                <a:lnTo>
                  <a:pt x="9474" y="11213"/>
                </a:lnTo>
                <a:lnTo>
                  <a:pt x="1" y="17148"/>
                </a:lnTo>
                <a:lnTo>
                  <a:pt x="10433" y="21106"/>
                </a:lnTo>
                <a:lnTo>
                  <a:pt x="13131" y="31958"/>
                </a:lnTo>
                <a:lnTo>
                  <a:pt x="20146" y="23204"/>
                </a:lnTo>
                <a:lnTo>
                  <a:pt x="31298" y="24044"/>
                </a:lnTo>
                <a:lnTo>
                  <a:pt x="25183" y="14630"/>
                </a:lnTo>
                <a:lnTo>
                  <a:pt x="29380" y="4258"/>
                </a:lnTo>
                <a:lnTo>
                  <a:pt x="18587" y="7256"/>
                </a:lnTo>
                <a:lnTo>
                  <a:pt x="10014" y="1"/>
                </a:ln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6"/>
          <p:cNvSpPr/>
          <p:nvPr/>
        </p:nvSpPr>
        <p:spPr>
          <a:xfrm>
            <a:off x="8660692" y="369596"/>
            <a:ext cx="207193" cy="19781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6"/>
          <p:cNvSpPr/>
          <p:nvPr/>
        </p:nvSpPr>
        <p:spPr>
          <a:xfrm rot="2700000">
            <a:off x="-285178" y="3860242"/>
            <a:ext cx="566807" cy="591047"/>
          </a:xfrm>
          <a:custGeom>
            <a:rect b="b" l="l" r="r" t="t"/>
            <a:pathLst>
              <a:path extrusionOk="0" h="45329" w="43470">
                <a:moveTo>
                  <a:pt x="16009" y="0"/>
                </a:moveTo>
                <a:lnTo>
                  <a:pt x="14091" y="15709"/>
                </a:lnTo>
                <a:lnTo>
                  <a:pt x="1" y="23024"/>
                </a:lnTo>
                <a:lnTo>
                  <a:pt x="14390" y="29679"/>
                </a:lnTo>
                <a:lnTo>
                  <a:pt x="17028" y="45328"/>
                </a:lnTo>
                <a:lnTo>
                  <a:pt x="27821" y="33756"/>
                </a:lnTo>
                <a:lnTo>
                  <a:pt x="43469" y="36035"/>
                </a:lnTo>
                <a:lnTo>
                  <a:pt x="35795" y="22185"/>
                </a:lnTo>
                <a:lnTo>
                  <a:pt x="42810" y="8035"/>
                </a:lnTo>
                <a:lnTo>
                  <a:pt x="42810" y="8035"/>
                </a:lnTo>
                <a:lnTo>
                  <a:pt x="27281" y="11033"/>
                </a:lnTo>
                <a:lnTo>
                  <a:pt x="16009" y="0"/>
                </a:ln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6"/>
          <p:cNvSpPr/>
          <p:nvPr/>
        </p:nvSpPr>
        <p:spPr>
          <a:xfrm rot="-2116722">
            <a:off x="7950905" y="-114107"/>
            <a:ext cx="396002" cy="408054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6"/>
          <p:cNvSpPr/>
          <p:nvPr/>
        </p:nvSpPr>
        <p:spPr>
          <a:xfrm rot="-1288748">
            <a:off x="1735536" y="99522"/>
            <a:ext cx="207203" cy="19782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6"/>
          <p:cNvSpPr/>
          <p:nvPr/>
        </p:nvSpPr>
        <p:spPr>
          <a:xfrm>
            <a:off x="7170540" y="-51925"/>
            <a:ext cx="203281" cy="204858"/>
          </a:xfrm>
          <a:custGeom>
            <a:rect b="b" l="l" r="r" t="t"/>
            <a:pathLst>
              <a:path extrusionOk="0" h="15710" w="15589">
                <a:moveTo>
                  <a:pt x="10972" y="0"/>
                </a:moveTo>
                <a:lnTo>
                  <a:pt x="6595" y="3418"/>
                </a:lnTo>
                <a:lnTo>
                  <a:pt x="1319" y="1739"/>
                </a:lnTo>
                <a:lnTo>
                  <a:pt x="3178" y="6955"/>
                </a:lnTo>
                <a:lnTo>
                  <a:pt x="0" y="11452"/>
                </a:lnTo>
                <a:lnTo>
                  <a:pt x="5516" y="11272"/>
                </a:lnTo>
                <a:lnTo>
                  <a:pt x="8814" y="15709"/>
                </a:lnTo>
                <a:lnTo>
                  <a:pt x="10373" y="10433"/>
                </a:lnTo>
                <a:lnTo>
                  <a:pt x="15589" y="8634"/>
                </a:lnTo>
                <a:lnTo>
                  <a:pt x="11032" y="5516"/>
                </a:lnTo>
                <a:lnTo>
                  <a:pt x="1097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6"/>
          <p:cNvSpPr/>
          <p:nvPr/>
        </p:nvSpPr>
        <p:spPr>
          <a:xfrm>
            <a:off x="4854771" y="4328057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6"/>
          <p:cNvSpPr/>
          <p:nvPr/>
        </p:nvSpPr>
        <p:spPr>
          <a:xfrm rot="-2056866">
            <a:off x="5655678" y="4868809"/>
            <a:ext cx="207197" cy="197821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6"/>
          <p:cNvSpPr/>
          <p:nvPr/>
        </p:nvSpPr>
        <p:spPr>
          <a:xfrm rot="-1768179">
            <a:off x="267780" y="1090267"/>
            <a:ext cx="207186" cy="197811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8900732" scaled="0"/>
        </a:gra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/>
          <p:nvPr>
            <p:ph type="title"/>
          </p:nvPr>
        </p:nvSpPr>
        <p:spPr>
          <a:xfrm>
            <a:off x="714300" y="1432400"/>
            <a:ext cx="5168100" cy="20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7" name="Google Shape;107;p7"/>
          <p:cNvSpPr/>
          <p:nvPr/>
        </p:nvSpPr>
        <p:spPr>
          <a:xfrm>
            <a:off x="8838750" y="1030656"/>
            <a:ext cx="688428" cy="693984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F3D3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7"/>
          <p:cNvSpPr/>
          <p:nvPr/>
        </p:nvSpPr>
        <p:spPr>
          <a:xfrm>
            <a:off x="3661839" y="4736150"/>
            <a:ext cx="566849" cy="591090"/>
          </a:xfrm>
          <a:custGeom>
            <a:rect b="b" l="l" r="r" t="t"/>
            <a:pathLst>
              <a:path extrusionOk="0" h="45329" w="43470">
                <a:moveTo>
                  <a:pt x="16009" y="0"/>
                </a:moveTo>
                <a:lnTo>
                  <a:pt x="14091" y="15709"/>
                </a:lnTo>
                <a:lnTo>
                  <a:pt x="1" y="23024"/>
                </a:lnTo>
                <a:lnTo>
                  <a:pt x="14390" y="29679"/>
                </a:lnTo>
                <a:lnTo>
                  <a:pt x="17028" y="45328"/>
                </a:lnTo>
                <a:lnTo>
                  <a:pt x="27821" y="33756"/>
                </a:lnTo>
                <a:lnTo>
                  <a:pt x="43469" y="36035"/>
                </a:lnTo>
                <a:lnTo>
                  <a:pt x="35795" y="22185"/>
                </a:lnTo>
                <a:lnTo>
                  <a:pt x="42810" y="8035"/>
                </a:lnTo>
                <a:lnTo>
                  <a:pt x="42810" y="8035"/>
                </a:lnTo>
                <a:lnTo>
                  <a:pt x="27281" y="11033"/>
                </a:lnTo>
                <a:lnTo>
                  <a:pt x="16009" y="0"/>
                </a:ln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7"/>
          <p:cNvSpPr/>
          <p:nvPr/>
        </p:nvSpPr>
        <p:spPr>
          <a:xfrm>
            <a:off x="393467" y="4505546"/>
            <a:ext cx="207193" cy="19781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7"/>
          <p:cNvSpPr/>
          <p:nvPr/>
        </p:nvSpPr>
        <p:spPr>
          <a:xfrm>
            <a:off x="2251585" y="-121511"/>
            <a:ext cx="336980" cy="344021"/>
          </a:xfrm>
          <a:custGeom>
            <a:rect b="b" l="l" r="r" t="t"/>
            <a:pathLst>
              <a:path extrusionOk="0" h="26382" w="25842">
                <a:moveTo>
                  <a:pt x="8274" y="1"/>
                </a:moveTo>
                <a:lnTo>
                  <a:pt x="7855" y="9234"/>
                </a:lnTo>
                <a:lnTo>
                  <a:pt x="0" y="14151"/>
                </a:lnTo>
                <a:lnTo>
                  <a:pt x="8634" y="17388"/>
                </a:lnTo>
                <a:lnTo>
                  <a:pt x="10853" y="26382"/>
                </a:lnTo>
                <a:lnTo>
                  <a:pt x="16608" y="19187"/>
                </a:lnTo>
                <a:lnTo>
                  <a:pt x="25842" y="19847"/>
                </a:lnTo>
                <a:lnTo>
                  <a:pt x="25842" y="19847"/>
                </a:lnTo>
                <a:lnTo>
                  <a:pt x="20745" y="12112"/>
                </a:lnTo>
                <a:lnTo>
                  <a:pt x="24283" y="3538"/>
                </a:lnTo>
                <a:lnTo>
                  <a:pt x="15349" y="5996"/>
                </a:lnTo>
                <a:lnTo>
                  <a:pt x="827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7"/>
          <p:cNvSpPr/>
          <p:nvPr/>
        </p:nvSpPr>
        <p:spPr>
          <a:xfrm>
            <a:off x="-76967" y="321470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7"/>
          <p:cNvSpPr/>
          <p:nvPr/>
        </p:nvSpPr>
        <p:spPr>
          <a:xfrm>
            <a:off x="795303" y="4855258"/>
            <a:ext cx="408139" cy="416732"/>
          </a:xfrm>
          <a:custGeom>
            <a:rect b="b" l="l" r="r" t="t"/>
            <a:pathLst>
              <a:path extrusionOk="0" h="31958" w="31299">
                <a:moveTo>
                  <a:pt x="10014" y="1"/>
                </a:moveTo>
                <a:lnTo>
                  <a:pt x="9474" y="11213"/>
                </a:lnTo>
                <a:lnTo>
                  <a:pt x="1" y="17148"/>
                </a:lnTo>
                <a:lnTo>
                  <a:pt x="10433" y="21106"/>
                </a:lnTo>
                <a:lnTo>
                  <a:pt x="13131" y="31958"/>
                </a:lnTo>
                <a:lnTo>
                  <a:pt x="20146" y="23204"/>
                </a:lnTo>
                <a:lnTo>
                  <a:pt x="31298" y="24044"/>
                </a:lnTo>
                <a:lnTo>
                  <a:pt x="25183" y="14630"/>
                </a:lnTo>
                <a:lnTo>
                  <a:pt x="29380" y="4258"/>
                </a:lnTo>
                <a:lnTo>
                  <a:pt x="18587" y="7256"/>
                </a:lnTo>
                <a:lnTo>
                  <a:pt x="10014" y="1"/>
                </a:ln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7"/>
          <p:cNvSpPr/>
          <p:nvPr/>
        </p:nvSpPr>
        <p:spPr>
          <a:xfrm>
            <a:off x="8660692" y="369596"/>
            <a:ext cx="207193" cy="19781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7"/>
          <p:cNvSpPr/>
          <p:nvPr/>
        </p:nvSpPr>
        <p:spPr>
          <a:xfrm rot="2700000">
            <a:off x="-285178" y="3860242"/>
            <a:ext cx="566807" cy="591047"/>
          </a:xfrm>
          <a:custGeom>
            <a:rect b="b" l="l" r="r" t="t"/>
            <a:pathLst>
              <a:path extrusionOk="0" h="45329" w="43470">
                <a:moveTo>
                  <a:pt x="16009" y="0"/>
                </a:moveTo>
                <a:lnTo>
                  <a:pt x="14091" y="15709"/>
                </a:lnTo>
                <a:lnTo>
                  <a:pt x="1" y="23024"/>
                </a:lnTo>
                <a:lnTo>
                  <a:pt x="14390" y="29679"/>
                </a:lnTo>
                <a:lnTo>
                  <a:pt x="17028" y="45328"/>
                </a:lnTo>
                <a:lnTo>
                  <a:pt x="27821" y="33756"/>
                </a:lnTo>
                <a:lnTo>
                  <a:pt x="43469" y="36035"/>
                </a:lnTo>
                <a:lnTo>
                  <a:pt x="35795" y="22185"/>
                </a:lnTo>
                <a:lnTo>
                  <a:pt x="42810" y="8035"/>
                </a:lnTo>
                <a:lnTo>
                  <a:pt x="42810" y="8035"/>
                </a:lnTo>
                <a:lnTo>
                  <a:pt x="27281" y="11033"/>
                </a:lnTo>
                <a:lnTo>
                  <a:pt x="16009" y="0"/>
                </a:ln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7"/>
          <p:cNvSpPr/>
          <p:nvPr/>
        </p:nvSpPr>
        <p:spPr>
          <a:xfrm rot="-2116722">
            <a:off x="7950905" y="-114107"/>
            <a:ext cx="396002" cy="408054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F3D3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7"/>
          <p:cNvSpPr/>
          <p:nvPr/>
        </p:nvSpPr>
        <p:spPr>
          <a:xfrm rot="-1288748">
            <a:off x="1735536" y="99522"/>
            <a:ext cx="207203" cy="19782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7"/>
          <p:cNvSpPr/>
          <p:nvPr/>
        </p:nvSpPr>
        <p:spPr>
          <a:xfrm>
            <a:off x="6952765" y="164750"/>
            <a:ext cx="203281" cy="204858"/>
          </a:xfrm>
          <a:custGeom>
            <a:rect b="b" l="l" r="r" t="t"/>
            <a:pathLst>
              <a:path extrusionOk="0" h="15710" w="15589">
                <a:moveTo>
                  <a:pt x="10972" y="0"/>
                </a:moveTo>
                <a:lnTo>
                  <a:pt x="6595" y="3418"/>
                </a:lnTo>
                <a:lnTo>
                  <a:pt x="1319" y="1739"/>
                </a:lnTo>
                <a:lnTo>
                  <a:pt x="3178" y="6955"/>
                </a:lnTo>
                <a:lnTo>
                  <a:pt x="0" y="11452"/>
                </a:lnTo>
                <a:lnTo>
                  <a:pt x="5516" y="11272"/>
                </a:lnTo>
                <a:lnTo>
                  <a:pt x="8814" y="15709"/>
                </a:lnTo>
                <a:lnTo>
                  <a:pt x="10373" y="10433"/>
                </a:lnTo>
                <a:lnTo>
                  <a:pt x="15589" y="8634"/>
                </a:lnTo>
                <a:lnTo>
                  <a:pt x="11032" y="5516"/>
                </a:lnTo>
                <a:lnTo>
                  <a:pt x="1097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7"/>
          <p:cNvSpPr/>
          <p:nvPr/>
        </p:nvSpPr>
        <p:spPr>
          <a:xfrm rot="-808271">
            <a:off x="3747255" y="-165788"/>
            <a:ext cx="396018" cy="408070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F3D3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7"/>
          <p:cNvSpPr/>
          <p:nvPr/>
        </p:nvSpPr>
        <p:spPr>
          <a:xfrm rot="-1768179">
            <a:off x="610705" y="4308767"/>
            <a:ext cx="207186" cy="197811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rgbClr val="EBBE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7"/>
          <p:cNvSpPr/>
          <p:nvPr/>
        </p:nvSpPr>
        <p:spPr>
          <a:xfrm rot="-1768179">
            <a:off x="354305" y="2676367"/>
            <a:ext cx="207186" cy="197811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rgbClr val="EBBE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4" name="Google Shape;124;p8"/>
          <p:cNvSpPr txBox="1"/>
          <p:nvPr>
            <p:ph idx="2" type="title"/>
          </p:nvPr>
        </p:nvSpPr>
        <p:spPr>
          <a:xfrm>
            <a:off x="1456175" y="2681850"/>
            <a:ext cx="25173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25" name="Google Shape;125;p8"/>
          <p:cNvSpPr txBox="1"/>
          <p:nvPr>
            <p:ph idx="1" type="subTitle"/>
          </p:nvPr>
        </p:nvSpPr>
        <p:spPr>
          <a:xfrm>
            <a:off x="1456175" y="3174188"/>
            <a:ext cx="25173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26" name="Google Shape;126;p8"/>
          <p:cNvSpPr txBox="1"/>
          <p:nvPr>
            <p:ph idx="3" type="title"/>
          </p:nvPr>
        </p:nvSpPr>
        <p:spPr>
          <a:xfrm>
            <a:off x="5170525" y="2681850"/>
            <a:ext cx="25173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27" name="Google Shape;127;p8"/>
          <p:cNvSpPr txBox="1"/>
          <p:nvPr>
            <p:ph idx="4" type="subTitle"/>
          </p:nvPr>
        </p:nvSpPr>
        <p:spPr>
          <a:xfrm>
            <a:off x="5170525" y="3174188"/>
            <a:ext cx="25173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28" name="Google Shape;128;p8"/>
          <p:cNvSpPr/>
          <p:nvPr/>
        </p:nvSpPr>
        <p:spPr>
          <a:xfrm rot="7888392">
            <a:off x="338502" y="4438988"/>
            <a:ext cx="688396" cy="69395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8"/>
          <p:cNvSpPr/>
          <p:nvPr/>
        </p:nvSpPr>
        <p:spPr>
          <a:xfrm rot="10800000">
            <a:off x="3973469" y="-159322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8"/>
          <p:cNvSpPr/>
          <p:nvPr/>
        </p:nvSpPr>
        <p:spPr>
          <a:xfrm rot="10800000">
            <a:off x="3800206" y="4643828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8"/>
          <p:cNvSpPr/>
          <p:nvPr/>
        </p:nvSpPr>
        <p:spPr>
          <a:xfrm rot="10800000">
            <a:off x="8673481" y="4053715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8"/>
          <p:cNvSpPr/>
          <p:nvPr/>
        </p:nvSpPr>
        <p:spPr>
          <a:xfrm rot="7888392">
            <a:off x="7462652" y="4669300"/>
            <a:ext cx="688396" cy="69395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A6D1FE">
              <a:alpha val="4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8"/>
          <p:cNvSpPr/>
          <p:nvPr/>
        </p:nvSpPr>
        <p:spPr>
          <a:xfrm rot="9511252">
            <a:off x="8437254" y="3529330"/>
            <a:ext cx="207203" cy="19782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8"/>
          <p:cNvSpPr/>
          <p:nvPr/>
        </p:nvSpPr>
        <p:spPr>
          <a:xfrm rot="10800000">
            <a:off x="6961473" y="4745433"/>
            <a:ext cx="203281" cy="204858"/>
          </a:xfrm>
          <a:custGeom>
            <a:rect b="b" l="l" r="r" t="t"/>
            <a:pathLst>
              <a:path extrusionOk="0" h="15710" w="15589">
                <a:moveTo>
                  <a:pt x="10972" y="0"/>
                </a:moveTo>
                <a:lnTo>
                  <a:pt x="6595" y="3418"/>
                </a:lnTo>
                <a:lnTo>
                  <a:pt x="1319" y="1739"/>
                </a:lnTo>
                <a:lnTo>
                  <a:pt x="3178" y="6955"/>
                </a:lnTo>
                <a:lnTo>
                  <a:pt x="0" y="11452"/>
                </a:lnTo>
                <a:lnTo>
                  <a:pt x="5516" y="11272"/>
                </a:lnTo>
                <a:lnTo>
                  <a:pt x="8814" y="15709"/>
                </a:lnTo>
                <a:lnTo>
                  <a:pt x="10373" y="10433"/>
                </a:lnTo>
                <a:lnTo>
                  <a:pt x="15589" y="8634"/>
                </a:lnTo>
                <a:lnTo>
                  <a:pt x="11032" y="5516"/>
                </a:lnTo>
                <a:lnTo>
                  <a:pt x="1097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8"/>
          <p:cNvSpPr/>
          <p:nvPr/>
        </p:nvSpPr>
        <p:spPr>
          <a:xfrm rot="7888392">
            <a:off x="7010752" y="-150350"/>
            <a:ext cx="688396" cy="69395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A6D1FE">
              <a:alpha val="4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8"/>
          <p:cNvSpPr/>
          <p:nvPr/>
        </p:nvSpPr>
        <p:spPr>
          <a:xfrm rot="10800000">
            <a:off x="8328060" y="562245"/>
            <a:ext cx="203281" cy="204858"/>
          </a:xfrm>
          <a:custGeom>
            <a:rect b="b" l="l" r="r" t="t"/>
            <a:pathLst>
              <a:path extrusionOk="0" h="15710" w="15589">
                <a:moveTo>
                  <a:pt x="10972" y="0"/>
                </a:moveTo>
                <a:lnTo>
                  <a:pt x="6595" y="3418"/>
                </a:lnTo>
                <a:lnTo>
                  <a:pt x="1319" y="1739"/>
                </a:lnTo>
                <a:lnTo>
                  <a:pt x="3178" y="6955"/>
                </a:lnTo>
                <a:lnTo>
                  <a:pt x="0" y="11452"/>
                </a:lnTo>
                <a:lnTo>
                  <a:pt x="5516" y="11272"/>
                </a:lnTo>
                <a:lnTo>
                  <a:pt x="8814" y="15709"/>
                </a:lnTo>
                <a:lnTo>
                  <a:pt x="10373" y="10433"/>
                </a:lnTo>
                <a:lnTo>
                  <a:pt x="15589" y="8634"/>
                </a:lnTo>
                <a:lnTo>
                  <a:pt x="11032" y="5516"/>
                </a:lnTo>
                <a:lnTo>
                  <a:pt x="1097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8"/>
          <p:cNvSpPr/>
          <p:nvPr/>
        </p:nvSpPr>
        <p:spPr>
          <a:xfrm rot="10664077">
            <a:off x="143703" y="-302287"/>
            <a:ext cx="688409" cy="693964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A6D1FE">
              <a:alpha val="4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8"/>
          <p:cNvSpPr/>
          <p:nvPr/>
        </p:nvSpPr>
        <p:spPr>
          <a:xfrm rot="7739418">
            <a:off x="-192861" y="413732"/>
            <a:ext cx="396031" cy="408083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8"/>
          <p:cNvSpPr/>
          <p:nvPr/>
        </p:nvSpPr>
        <p:spPr>
          <a:xfrm rot="8743134">
            <a:off x="1169430" y="97723"/>
            <a:ext cx="207197" cy="197821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8"/>
          <p:cNvSpPr/>
          <p:nvPr/>
        </p:nvSpPr>
        <p:spPr>
          <a:xfrm rot="10800000">
            <a:off x="77458" y="4053716"/>
            <a:ext cx="207193" cy="19781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8900732" scaled="0"/>
        </a:gra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"/>
          <p:cNvSpPr txBox="1"/>
          <p:nvPr>
            <p:ph idx="1" type="subTitle"/>
          </p:nvPr>
        </p:nvSpPr>
        <p:spPr>
          <a:xfrm>
            <a:off x="714300" y="3169533"/>
            <a:ext cx="24672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44" name="Google Shape;144;p9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5" name="Google Shape;145;p9"/>
          <p:cNvSpPr txBox="1"/>
          <p:nvPr>
            <p:ph idx="2" type="title"/>
          </p:nvPr>
        </p:nvSpPr>
        <p:spPr>
          <a:xfrm>
            <a:off x="714300" y="2680406"/>
            <a:ext cx="24672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46" name="Google Shape;146;p9"/>
          <p:cNvSpPr txBox="1"/>
          <p:nvPr>
            <p:ph idx="3" type="subTitle"/>
          </p:nvPr>
        </p:nvSpPr>
        <p:spPr>
          <a:xfrm>
            <a:off x="3338400" y="3169533"/>
            <a:ext cx="24672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47" name="Google Shape;147;p9"/>
          <p:cNvSpPr txBox="1"/>
          <p:nvPr>
            <p:ph idx="4" type="title"/>
          </p:nvPr>
        </p:nvSpPr>
        <p:spPr>
          <a:xfrm>
            <a:off x="3338400" y="2680406"/>
            <a:ext cx="24672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48" name="Google Shape;148;p9"/>
          <p:cNvSpPr txBox="1"/>
          <p:nvPr>
            <p:ph idx="5" type="subTitle"/>
          </p:nvPr>
        </p:nvSpPr>
        <p:spPr>
          <a:xfrm>
            <a:off x="5962500" y="3169533"/>
            <a:ext cx="24672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49" name="Google Shape;149;p9"/>
          <p:cNvSpPr txBox="1"/>
          <p:nvPr>
            <p:ph idx="6" type="title"/>
          </p:nvPr>
        </p:nvSpPr>
        <p:spPr>
          <a:xfrm>
            <a:off x="5962500" y="2680406"/>
            <a:ext cx="24672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50" name="Google Shape;150;p9"/>
          <p:cNvSpPr/>
          <p:nvPr/>
        </p:nvSpPr>
        <p:spPr>
          <a:xfrm flipH="1" rot="-7888392">
            <a:off x="24815" y="4587007"/>
            <a:ext cx="688396" cy="69395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EBBE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9"/>
          <p:cNvSpPr/>
          <p:nvPr/>
        </p:nvSpPr>
        <p:spPr>
          <a:xfrm flipH="1" rot="10800000">
            <a:off x="1031437" y="4619611"/>
            <a:ext cx="207193" cy="19781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rgbClr val="EBBE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9"/>
          <p:cNvSpPr/>
          <p:nvPr/>
        </p:nvSpPr>
        <p:spPr>
          <a:xfrm flipH="1" rot="7516722">
            <a:off x="8375582" y="837844"/>
            <a:ext cx="396002" cy="408054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9"/>
          <p:cNvSpPr/>
          <p:nvPr/>
        </p:nvSpPr>
        <p:spPr>
          <a:xfrm flipH="1" rot="5400000">
            <a:off x="-112910" y="3617564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9"/>
          <p:cNvSpPr/>
          <p:nvPr/>
        </p:nvSpPr>
        <p:spPr>
          <a:xfrm flipH="1" rot="5400000">
            <a:off x="8375578" y="4912164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9"/>
          <p:cNvSpPr/>
          <p:nvPr/>
        </p:nvSpPr>
        <p:spPr>
          <a:xfrm flipH="1" rot="8311608">
            <a:off x="8919489" y="3818933"/>
            <a:ext cx="688396" cy="69395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EBBE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9"/>
          <p:cNvSpPr/>
          <p:nvPr/>
        </p:nvSpPr>
        <p:spPr>
          <a:xfrm flipH="1" rot="7516722">
            <a:off x="8606319" y="3140094"/>
            <a:ext cx="396002" cy="408054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9"/>
          <p:cNvSpPr/>
          <p:nvPr/>
        </p:nvSpPr>
        <p:spPr>
          <a:xfrm flipH="1" rot="8311608">
            <a:off x="596564" y="-285317"/>
            <a:ext cx="688396" cy="69395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EBBE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9"/>
          <p:cNvSpPr/>
          <p:nvPr/>
        </p:nvSpPr>
        <p:spPr>
          <a:xfrm flipH="1" rot="5400000">
            <a:off x="6015" y="1469201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9"/>
          <p:cNvSpPr/>
          <p:nvPr/>
        </p:nvSpPr>
        <p:spPr>
          <a:xfrm flipH="1" rot="8311608">
            <a:off x="7534514" y="-285317"/>
            <a:ext cx="688396" cy="69395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9"/>
          <p:cNvSpPr/>
          <p:nvPr/>
        </p:nvSpPr>
        <p:spPr>
          <a:xfrm flipH="1" rot="5400000">
            <a:off x="4878728" y="4400414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9"/>
          <p:cNvSpPr/>
          <p:nvPr/>
        </p:nvSpPr>
        <p:spPr>
          <a:xfrm flipH="1" rot="7516722">
            <a:off x="3895344" y="-142368"/>
            <a:ext cx="396002" cy="408054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EBBE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9"/>
          <p:cNvSpPr/>
          <p:nvPr/>
        </p:nvSpPr>
        <p:spPr>
          <a:xfrm rot="8743134">
            <a:off x="7038880" y="310598"/>
            <a:ext cx="207197" cy="197821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66" name="Google Shape;166;p10"/>
          <p:cNvSpPr/>
          <p:nvPr/>
        </p:nvSpPr>
        <p:spPr>
          <a:xfrm rot="-2911608">
            <a:off x="8085495" y="-256748"/>
            <a:ext cx="688396" cy="69395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A6D1FE">
              <a:alpha val="4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0"/>
          <p:cNvSpPr/>
          <p:nvPr/>
        </p:nvSpPr>
        <p:spPr>
          <a:xfrm>
            <a:off x="8747967" y="984383"/>
            <a:ext cx="207193" cy="19781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0"/>
          <p:cNvSpPr/>
          <p:nvPr/>
        </p:nvSpPr>
        <p:spPr>
          <a:xfrm rot="-2116722">
            <a:off x="4094530" y="4819743"/>
            <a:ext cx="396002" cy="408054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A6D1FE">
              <a:alpha val="4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0"/>
          <p:cNvSpPr/>
          <p:nvPr/>
        </p:nvSpPr>
        <p:spPr>
          <a:xfrm>
            <a:off x="3484608" y="-147118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0"/>
          <p:cNvSpPr/>
          <p:nvPr/>
        </p:nvSpPr>
        <p:spPr>
          <a:xfrm>
            <a:off x="-186917" y="576295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0"/>
          <p:cNvSpPr/>
          <p:nvPr/>
        </p:nvSpPr>
        <p:spPr>
          <a:xfrm rot="-2911608">
            <a:off x="617195" y="-256736"/>
            <a:ext cx="688396" cy="69395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rgbClr val="A6D1FE">
              <a:alpha val="4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0"/>
          <p:cNvSpPr/>
          <p:nvPr/>
        </p:nvSpPr>
        <p:spPr>
          <a:xfrm>
            <a:off x="-90560" y="2469325"/>
            <a:ext cx="203281" cy="204858"/>
          </a:xfrm>
          <a:custGeom>
            <a:rect b="b" l="l" r="r" t="t"/>
            <a:pathLst>
              <a:path extrusionOk="0" h="15710" w="15589">
                <a:moveTo>
                  <a:pt x="10972" y="0"/>
                </a:moveTo>
                <a:lnTo>
                  <a:pt x="6595" y="3418"/>
                </a:lnTo>
                <a:lnTo>
                  <a:pt x="1319" y="1739"/>
                </a:lnTo>
                <a:lnTo>
                  <a:pt x="3178" y="6955"/>
                </a:lnTo>
                <a:lnTo>
                  <a:pt x="0" y="11452"/>
                </a:lnTo>
                <a:lnTo>
                  <a:pt x="5516" y="11272"/>
                </a:lnTo>
                <a:lnTo>
                  <a:pt x="8814" y="15709"/>
                </a:lnTo>
                <a:lnTo>
                  <a:pt x="10373" y="10433"/>
                </a:lnTo>
                <a:lnTo>
                  <a:pt x="15589" y="8634"/>
                </a:lnTo>
                <a:lnTo>
                  <a:pt x="11032" y="5516"/>
                </a:lnTo>
                <a:lnTo>
                  <a:pt x="1097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0"/>
          <p:cNvSpPr/>
          <p:nvPr/>
        </p:nvSpPr>
        <p:spPr>
          <a:xfrm rot="1509459">
            <a:off x="8717215" y="3939018"/>
            <a:ext cx="688374" cy="693930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0"/>
          <p:cNvSpPr/>
          <p:nvPr/>
        </p:nvSpPr>
        <p:spPr>
          <a:xfrm>
            <a:off x="6363467" y="4746371"/>
            <a:ext cx="207193" cy="19781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0"/>
          <p:cNvSpPr/>
          <p:nvPr/>
        </p:nvSpPr>
        <p:spPr>
          <a:xfrm rot="-2056866">
            <a:off x="8747966" y="3612134"/>
            <a:ext cx="207197" cy="197821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0"/>
          <p:cNvSpPr/>
          <p:nvPr/>
        </p:nvSpPr>
        <p:spPr>
          <a:xfrm rot="-2911608">
            <a:off x="617195" y="4745164"/>
            <a:ext cx="688396" cy="693952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0"/>
          <p:cNvSpPr/>
          <p:nvPr/>
        </p:nvSpPr>
        <p:spPr>
          <a:xfrm rot="-2116722">
            <a:off x="6820880" y="-113795"/>
            <a:ext cx="396002" cy="408054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0"/>
          <p:cNvSpPr/>
          <p:nvPr/>
        </p:nvSpPr>
        <p:spPr>
          <a:xfrm>
            <a:off x="1876815" y="4742838"/>
            <a:ext cx="203281" cy="204858"/>
          </a:xfrm>
          <a:custGeom>
            <a:rect b="b" l="l" r="r" t="t"/>
            <a:pathLst>
              <a:path extrusionOk="0" h="15710" w="15589">
                <a:moveTo>
                  <a:pt x="10972" y="0"/>
                </a:moveTo>
                <a:lnTo>
                  <a:pt x="6595" y="3418"/>
                </a:lnTo>
                <a:lnTo>
                  <a:pt x="1319" y="1739"/>
                </a:lnTo>
                <a:lnTo>
                  <a:pt x="3178" y="6955"/>
                </a:lnTo>
                <a:lnTo>
                  <a:pt x="0" y="11452"/>
                </a:lnTo>
                <a:lnTo>
                  <a:pt x="5516" y="11272"/>
                </a:lnTo>
                <a:lnTo>
                  <a:pt x="8814" y="15709"/>
                </a:lnTo>
                <a:lnTo>
                  <a:pt x="10373" y="10433"/>
                </a:lnTo>
                <a:lnTo>
                  <a:pt x="15589" y="8634"/>
                </a:lnTo>
                <a:lnTo>
                  <a:pt x="11032" y="5516"/>
                </a:lnTo>
                <a:lnTo>
                  <a:pt x="1097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0"/>
          <p:cNvSpPr/>
          <p:nvPr/>
        </p:nvSpPr>
        <p:spPr>
          <a:xfrm rot="-2116722">
            <a:off x="290580" y="1911855"/>
            <a:ext cx="396002" cy="408054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32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40.xml"/><Relationship Id="rId6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18900044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edoka"/>
              <a:buNone/>
              <a:defRPr b="0" i="0" sz="3200" u="none" cap="none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edoka"/>
              <a:buNone/>
              <a:defRPr b="0" i="0" sz="3200" u="none" cap="none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edoka"/>
              <a:buNone/>
              <a:defRPr b="0" i="0" sz="3200" u="none" cap="none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edoka"/>
              <a:buNone/>
              <a:defRPr b="0" i="0" sz="3200" u="none" cap="none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edoka"/>
              <a:buNone/>
              <a:defRPr b="0" i="0" sz="3200" u="none" cap="none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edoka"/>
              <a:buNone/>
              <a:defRPr b="0" i="0" sz="3200" u="none" cap="none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edoka"/>
              <a:buNone/>
              <a:defRPr b="0" i="0" sz="3200" u="none" cap="none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edoka"/>
              <a:buNone/>
              <a:defRPr b="0" i="0" sz="3200" u="none" cap="none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edoka"/>
              <a:buNone/>
              <a:defRPr b="0" i="0" sz="3200" u="none" cap="none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4300" y="1152475"/>
            <a:ext cx="7715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Josefin Slab Medium"/>
              <a:buChar char="●"/>
              <a:defRPr b="0" i="0" sz="1900" u="none" cap="none" strike="noStrike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osefin Slab Medium"/>
              <a:buChar char="○"/>
              <a:defRPr b="0" i="0" sz="1500" u="none" cap="none" strike="noStrike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osefin Slab Medium"/>
              <a:buChar char="■"/>
              <a:defRPr b="0" i="0" sz="1500" u="none" cap="none" strike="noStrike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osefin Slab Medium"/>
              <a:buChar char="●"/>
              <a:defRPr b="0" i="0" sz="1500" u="none" cap="none" strike="noStrike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osefin Slab Medium"/>
              <a:buChar char="○"/>
              <a:defRPr b="0" i="0" sz="1500" u="none" cap="none" strike="noStrike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osefin Slab Medium"/>
              <a:buChar char="■"/>
              <a:defRPr b="0" i="0" sz="1500" u="none" cap="none" strike="noStrike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osefin Slab Medium"/>
              <a:buChar char="●"/>
              <a:defRPr b="0" i="0" sz="1500" u="none" cap="none" strike="noStrike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osefin Slab Medium"/>
              <a:buChar char="○"/>
              <a:defRPr b="0" i="0" sz="1500" u="none" cap="none" strike="noStrike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osefin Slab Medium"/>
              <a:buChar char="■"/>
              <a:defRPr b="0" i="0" sz="1500" u="none" cap="none" strike="noStrike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18900044" scaled="0"/>
        </a:gra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3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edoka"/>
              <a:buNone/>
              <a:defRPr b="0" i="0" sz="3200" u="none" cap="none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edoka"/>
              <a:buNone/>
              <a:defRPr b="0" i="0" sz="3200" u="none" cap="none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edoka"/>
              <a:buNone/>
              <a:defRPr b="0" i="0" sz="3200" u="none" cap="none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edoka"/>
              <a:buNone/>
              <a:defRPr b="0" i="0" sz="3200" u="none" cap="none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edoka"/>
              <a:buNone/>
              <a:defRPr b="0" i="0" sz="3200" u="none" cap="none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edoka"/>
              <a:buNone/>
              <a:defRPr b="0" i="0" sz="3200" u="none" cap="none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edoka"/>
              <a:buNone/>
              <a:defRPr b="0" i="0" sz="3200" u="none" cap="none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edoka"/>
              <a:buNone/>
              <a:defRPr b="0" i="0" sz="3200" u="none" cap="none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edoka"/>
              <a:buNone/>
              <a:defRPr b="0" i="0" sz="3200" u="none" cap="none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9pPr>
          </a:lstStyle>
          <a:p/>
        </p:txBody>
      </p:sp>
      <p:sp>
        <p:nvSpPr>
          <p:cNvPr id="363" name="Google Shape;363;p23"/>
          <p:cNvSpPr txBox="1"/>
          <p:nvPr>
            <p:ph idx="1" type="body"/>
          </p:nvPr>
        </p:nvSpPr>
        <p:spPr>
          <a:xfrm>
            <a:off x="714300" y="1152475"/>
            <a:ext cx="7715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Josefin Slab Medium"/>
              <a:buChar char="●"/>
              <a:defRPr b="0" i="0" sz="1900" u="none" cap="none" strike="noStrike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osefin Slab Medium"/>
              <a:buChar char="○"/>
              <a:defRPr b="0" i="0" sz="1500" u="none" cap="none" strike="noStrike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osefin Slab Medium"/>
              <a:buChar char="■"/>
              <a:defRPr b="0" i="0" sz="1500" u="none" cap="none" strike="noStrike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osefin Slab Medium"/>
              <a:buChar char="●"/>
              <a:defRPr b="0" i="0" sz="1500" u="none" cap="none" strike="noStrike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osefin Slab Medium"/>
              <a:buChar char="○"/>
              <a:defRPr b="0" i="0" sz="1500" u="none" cap="none" strike="noStrike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osefin Slab Medium"/>
              <a:buChar char="■"/>
              <a:defRPr b="0" i="0" sz="1500" u="none" cap="none" strike="noStrike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osefin Slab Medium"/>
              <a:buChar char="●"/>
              <a:defRPr b="0" i="0" sz="1500" u="none" cap="none" strike="noStrike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osefin Slab Medium"/>
              <a:buChar char="○"/>
              <a:defRPr b="0" i="0" sz="1500" u="none" cap="none" strike="noStrike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osefin Slab Medium"/>
              <a:buChar char="■"/>
              <a:defRPr b="0" i="0" sz="1500" u="none" cap="none" strike="noStrike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defRPr>
            </a:lvl9pPr>
          </a:lstStyle>
          <a:p/>
        </p:txBody>
      </p:sp>
      <p:sp>
        <p:nvSpPr>
          <p:cNvPr id="364" name="Google Shape;36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hyperlink" Target="https://github.com/DepressionCenter/MiNap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27.png"/><Relationship Id="rId5" Type="http://schemas.openxmlformats.org/officeDocument/2006/relationships/image" Target="../media/image23.png"/><Relationship Id="rId6" Type="http://schemas.openxmlformats.org/officeDocument/2006/relationships/image" Target="../media/image8.png"/><Relationship Id="rId7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6.png"/><Relationship Id="rId6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20.gif"/><Relationship Id="rId5" Type="http://schemas.openxmlformats.org/officeDocument/2006/relationships/image" Target="../media/image26.gif"/><Relationship Id="rId6" Type="http://schemas.openxmlformats.org/officeDocument/2006/relationships/image" Target="../media/image2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hyperlink" Target="http://drive.google.com/file/d/1srgWQrqU8_gUz5-zivkwhfG3cPmo8NBC/view" TargetMode="External"/><Relationship Id="rId9" Type="http://schemas.openxmlformats.org/officeDocument/2006/relationships/image" Target="../media/image25.jpg"/><Relationship Id="rId5" Type="http://schemas.openxmlformats.org/officeDocument/2006/relationships/image" Target="../media/image15.jpg"/><Relationship Id="rId6" Type="http://schemas.openxmlformats.org/officeDocument/2006/relationships/hyperlink" Target="http://drive.google.com/file/d/1jVyHxephPcntVt5PZXNp-8Fxcff-UXap/view" TargetMode="External"/><Relationship Id="rId7" Type="http://schemas.openxmlformats.org/officeDocument/2006/relationships/image" Target="../media/image14.jpg"/><Relationship Id="rId8" Type="http://schemas.openxmlformats.org/officeDocument/2006/relationships/hyperlink" Target="http://drive.google.com/file/d/1XVbDzXa3Kz9DLh7-bUpHkgtkAxeO4-SU/view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hyperlink" Target="http://drive.google.com/file/d/1tIA-0wF-w-raLgK6R3OcZE5nVqFFTe5J/view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hyperlink" Target="http://drive.google.com/file/d/1zx8qJ3jjV1GrsQl4PvRSqyojAkUAxTiy/view" TargetMode="External"/><Relationship Id="rId6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5"/>
          <p:cNvSpPr txBox="1"/>
          <p:nvPr>
            <p:ph type="ctrTitle"/>
          </p:nvPr>
        </p:nvSpPr>
        <p:spPr>
          <a:xfrm>
            <a:off x="3400200" y="543025"/>
            <a:ext cx="50295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82875" spcFirstLastPara="1" rIns="18287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MiNap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Sleep Diary</a:t>
            </a:r>
            <a:endParaRPr/>
          </a:p>
        </p:txBody>
      </p:sp>
      <p:sp>
        <p:nvSpPr>
          <p:cNvPr id="722" name="Google Shape;722;p45"/>
          <p:cNvSpPr/>
          <p:nvPr/>
        </p:nvSpPr>
        <p:spPr>
          <a:xfrm>
            <a:off x="-770192" y="369589"/>
            <a:ext cx="297955" cy="311845"/>
          </a:xfrm>
          <a:custGeom>
            <a:rect b="b" l="l" r="r" t="t"/>
            <a:pathLst>
              <a:path extrusionOk="0" h="20207" w="19307">
                <a:moveTo>
                  <a:pt x="11812" y="1"/>
                </a:moveTo>
                <a:lnTo>
                  <a:pt x="7015" y="5097"/>
                </a:lnTo>
                <a:lnTo>
                  <a:pt x="0" y="4018"/>
                </a:lnTo>
                <a:lnTo>
                  <a:pt x="3418" y="10194"/>
                </a:lnTo>
                <a:lnTo>
                  <a:pt x="180" y="16489"/>
                </a:lnTo>
                <a:lnTo>
                  <a:pt x="180" y="16489"/>
                </a:lnTo>
                <a:lnTo>
                  <a:pt x="7135" y="15230"/>
                </a:lnTo>
                <a:lnTo>
                  <a:pt x="12111" y="20206"/>
                </a:lnTo>
                <a:lnTo>
                  <a:pt x="13011" y="13191"/>
                </a:lnTo>
                <a:lnTo>
                  <a:pt x="19306" y="9954"/>
                </a:lnTo>
                <a:lnTo>
                  <a:pt x="12951" y="6956"/>
                </a:lnTo>
                <a:lnTo>
                  <a:pt x="11812" y="1"/>
                </a:ln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45"/>
          <p:cNvSpPr/>
          <p:nvPr/>
        </p:nvSpPr>
        <p:spPr>
          <a:xfrm>
            <a:off x="990715" y="1053425"/>
            <a:ext cx="203281" cy="204858"/>
          </a:xfrm>
          <a:custGeom>
            <a:rect b="b" l="l" r="r" t="t"/>
            <a:pathLst>
              <a:path extrusionOk="0" h="15710" w="15589">
                <a:moveTo>
                  <a:pt x="10972" y="0"/>
                </a:moveTo>
                <a:lnTo>
                  <a:pt x="6595" y="3418"/>
                </a:lnTo>
                <a:lnTo>
                  <a:pt x="1319" y="1739"/>
                </a:lnTo>
                <a:lnTo>
                  <a:pt x="3178" y="6955"/>
                </a:lnTo>
                <a:lnTo>
                  <a:pt x="0" y="11452"/>
                </a:lnTo>
                <a:lnTo>
                  <a:pt x="5516" y="11272"/>
                </a:lnTo>
                <a:lnTo>
                  <a:pt x="8814" y="15709"/>
                </a:lnTo>
                <a:lnTo>
                  <a:pt x="10373" y="10433"/>
                </a:lnTo>
                <a:lnTo>
                  <a:pt x="15589" y="8634"/>
                </a:lnTo>
                <a:lnTo>
                  <a:pt x="11032" y="5516"/>
                </a:lnTo>
                <a:lnTo>
                  <a:pt x="10972" y="0"/>
                </a:ln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45"/>
          <p:cNvSpPr/>
          <p:nvPr/>
        </p:nvSpPr>
        <p:spPr>
          <a:xfrm>
            <a:off x="1827796" y="2081258"/>
            <a:ext cx="499658" cy="520939"/>
          </a:xfrm>
          <a:custGeom>
            <a:rect b="b" l="l" r="r" t="t"/>
            <a:pathLst>
              <a:path extrusionOk="0" h="33756" w="32377">
                <a:moveTo>
                  <a:pt x="11871" y="0"/>
                </a:moveTo>
                <a:lnTo>
                  <a:pt x="10492" y="11692"/>
                </a:lnTo>
                <a:lnTo>
                  <a:pt x="0" y="17148"/>
                </a:lnTo>
                <a:lnTo>
                  <a:pt x="10732" y="22124"/>
                </a:lnTo>
                <a:lnTo>
                  <a:pt x="12651" y="33756"/>
                </a:lnTo>
                <a:lnTo>
                  <a:pt x="20685" y="25122"/>
                </a:lnTo>
                <a:lnTo>
                  <a:pt x="32377" y="26861"/>
                </a:lnTo>
                <a:lnTo>
                  <a:pt x="26621" y="16548"/>
                </a:lnTo>
                <a:lnTo>
                  <a:pt x="31897" y="5996"/>
                </a:lnTo>
                <a:lnTo>
                  <a:pt x="20325" y="8274"/>
                </a:lnTo>
                <a:lnTo>
                  <a:pt x="11871" y="0"/>
                </a:ln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45"/>
          <p:cNvSpPr/>
          <p:nvPr/>
        </p:nvSpPr>
        <p:spPr>
          <a:xfrm rot="-2056866">
            <a:off x="7458941" y="681434"/>
            <a:ext cx="207197" cy="197821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rgbClr val="A6D1FE">
              <a:alpha val="4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45"/>
          <p:cNvSpPr/>
          <p:nvPr/>
        </p:nvSpPr>
        <p:spPr>
          <a:xfrm rot="-1768179">
            <a:off x="1186805" y="1763242"/>
            <a:ext cx="207186" cy="197811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45"/>
          <p:cNvSpPr/>
          <p:nvPr/>
        </p:nvSpPr>
        <p:spPr>
          <a:xfrm rot="2700000">
            <a:off x="-297178" y="1602942"/>
            <a:ext cx="566807" cy="591047"/>
          </a:xfrm>
          <a:custGeom>
            <a:rect b="b" l="l" r="r" t="t"/>
            <a:pathLst>
              <a:path extrusionOk="0" h="45329" w="43470">
                <a:moveTo>
                  <a:pt x="16009" y="0"/>
                </a:moveTo>
                <a:lnTo>
                  <a:pt x="14091" y="15709"/>
                </a:lnTo>
                <a:lnTo>
                  <a:pt x="1" y="23024"/>
                </a:lnTo>
                <a:lnTo>
                  <a:pt x="14390" y="29679"/>
                </a:lnTo>
                <a:lnTo>
                  <a:pt x="17028" y="45328"/>
                </a:lnTo>
                <a:lnTo>
                  <a:pt x="27821" y="33756"/>
                </a:lnTo>
                <a:lnTo>
                  <a:pt x="43469" y="36035"/>
                </a:lnTo>
                <a:lnTo>
                  <a:pt x="35795" y="22185"/>
                </a:lnTo>
                <a:lnTo>
                  <a:pt x="42810" y="8035"/>
                </a:lnTo>
                <a:lnTo>
                  <a:pt x="42810" y="8035"/>
                </a:lnTo>
                <a:lnTo>
                  <a:pt x="27281" y="11033"/>
                </a:lnTo>
                <a:lnTo>
                  <a:pt x="16009" y="0"/>
                </a:ln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8" name="Google Shape;72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850373" y="903575"/>
            <a:ext cx="5703598" cy="5625624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45"/>
          <p:cNvSpPr/>
          <p:nvPr/>
        </p:nvSpPr>
        <p:spPr>
          <a:xfrm>
            <a:off x="4929425" y="2656450"/>
            <a:ext cx="4027800" cy="1787400"/>
          </a:xfrm>
          <a:prstGeom prst="roundRect">
            <a:avLst>
              <a:gd fmla="val 50000" name="adj"/>
            </a:avLst>
          </a:prstGeom>
          <a:solidFill>
            <a:srgbClr val="FFFFFF">
              <a:alpha val="52941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45"/>
          <p:cNvSpPr txBox="1"/>
          <p:nvPr>
            <p:ph idx="1" type="subTitle"/>
          </p:nvPr>
        </p:nvSpPr>
        <p:spPr>
          <a:xfrm>
            <a:off x="4162500" y="2706275"/>
            <a:ext cx="4267200" cy="14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182875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/>
              <a:t>Presented by: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/>
              <a:t>Anika Raisa Chowdhury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/>
              <a:t>Max Liu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/>
              <a:t>Raphael Chin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/>
              <a:t>Quishi Zhao</a:t>
            </a:r>
            <a:endParaRPr/>
          </a:p>
        </p:txBody>
      </p:sp>
      <p:pic>
        <p:nvPicPr>
          <p:cNvPr id="731" name="Google Shape;73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1380733" cy="2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1740" y="4755476"/>
            <a:ext cx="4912261" cy="31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54"/>
          <p:cNvSpPr txBox="1"/>
          <p:nvPr>
            <p:ph type="title"/>
          </p:nvPr>
        </p:nvSpPr>
        <p:spPr>
          <a:xfrm>
            <a:off x="749850" y="6621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Backend Architecture of the Application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56" name="Google Shape;856;p54"/>
          <p:cNvSpPr txBox="1"/>
          <p:nvPr>
            <p:ph idx="2" type="title"/>
          </p:nvPr>
        </p:nvSpPr>
        <p:spPr>
          <a:xfrm>
            <a:off x="749850" y="1498150"/>
            <a:ext cx="25173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Main Components</a:t>
            </a:r>
            <a:endParaRPr/>
          </a:p>
        </p:txBody>
      </p:sp>
      <p:sp>
        <p:nvSpPr>
          <p:cNvPr id="857" name="Google Shape;857;p54"/>
          <p:cNvSpPr txBox="1"/>
          <p:nvPr>
            <p:ph idx="3" type="title"/>
          </p:nvPr>
        </p:nvSpPr>
        <p:spPr>
          <a:xfrm>
            <a:off x="3864100" y="4084075"/>
            <a:ext cx="2100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Stack</a:t>
            </a:r>
            <a:endParaRPr/>
          </a:p>
        </p:txBody>
      </p:sp>
      <p:sp>
        <p:nvSpPr>
          <p:cNvPr id="858" name="Google Shape;858;p54"/>
          <p:cNvSpPr/>
          <p:nvPr/>
        </p:nvSpPr>
        <p:spPr>
          <a:xfrm rot="8683278">
            <a:off x="4232911" y="1610595"/>
            <a:ext cx="396002" cy="408054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A6D1FE">
              <a:alpha val="4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54"/>
          <p:cNvSpPr/>
          <p:nvPr/>
        </p:nvSpPr>
        <p:spPr>
          <a:xfrm rot="8683278">
            <a:off x="450324" y="1948145"/>
            <a:ext cx="396002" cy="408054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54"/>
          <p:cNvSpPr/>
          <p:nvPr/>
        </p:nvSpPr>
        <p:spPr>
          <a:xfrm rot="10800000">
            <a:off x="3984948" y="2228208"/>
            <a:ext cx="203281" cy="204858"/>
          </a:xfrm>
          <a:custGeom>
            <a:rect b="b" l="l" r="r" t="t"/>
            <a:pathLst>
              <a:path extrusionOk="0" h="15710" w="15589">
                <a:moveTo>
                  <a:pt x="10972" y="0"/>
                </a:moveTo>
                <a:lnTo>
                  <a:pt x="6595" y="3418"/>
                </a:lnTo>
                <a:lnTo>
                  <a:pt x="1319" y="1739"/>
                </a:lnTo>
                <a:lnTo>
                  <a:pt x="3178" y="6955"/>
                </a:lnTo>
                <a:lnTo>
                  <a:pt x="0" y="11452"/>
                </a:lnTo>
                <a:lnTo>
                  <a:pt x="5516" y="11272"/>
                </a:lnTo>
                <a:lnTo>
                  <a:pt x="8814" y="15709"/>
                </a:lnTo>
                <a:lnTo>
                  <a:pt x="10373" y="10433"/>
                </a:lnTo>
                <a:lnTo>
                  <a:pt x="15589" y="8634"/>
                </a:lnTo>
                <a:lnTo>
                  <a:pt x="11032" y="5516"/>
                </a:lnTo>
                <a:lnTo>
                  <a:pt x="1097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54"/>
          <p:cNvSpPr txBox="1"/>
          <p:nvPr/>
        </p:nvSpPr>
        <p:spPr>
          <a:xfrm>
            <a:off x="566100" y="2095525"/>
            <a:ext cx="28848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rPr>
              <a:t>• GraphQL API</a:t>
            </a:r>
            <a:endParaRPr sz="1500">
              <a:solidFill>
                <a:schemeClr val="dk1"/>
              </a:solidFill>
              <a:latin typeface="Josefin Slab Medium"/>
              <a:ea typeface="Josefin Slab Medium"/>
              <a:cs typeface="Josefin Slab Medium"/>
              <a:sym typeface="Josefin Slab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rPr>
              <a:t>• Data persistent storage with AWS Datastore</a:t>
            </a:r>
            <a:endParaRPr sz="1500">
              <a:solidFill>
                <a:schemeClr val="dk1"/>
              </a:solidFill>
              <a:latin typeface="Josefin Slab Medium"/>
              <a:ea typeface="Josefin Slab Medium"/>
              <a:cs typeface="Josefin Slab Medium"/>
              <a:sym typeface="Josefin Slab Medium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rPr>
              <a:t>• AWS DynamoDB - App Side</a:t>
            </a:r>
            <a:endParaRPr sz="1500">
              <a:solidFill>
                <a:schemeClr val="dk1"/>
              </a:solidFill>
              <a:latin typeface="Josefin Slab Medium"/>
              <a:ea typeface="Josefin Slab Medium"/>
              <a:cs typeface="Josefin Slab Medium"/>
              <a:sym typeface="Josefin Slab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rPr>
              <a:t>• Oracle DB - Med school secure storage</a:t>
            </a:r>
            <a:endParaRPr sz="1500">
              <a:solidFill>
                <a:schemeClr val="dk1"/>
              </a:solidFill>
              <a:latin typeface="Josefin Slab Medium"/>
              <a:ea typeface="Josefin Slab Medium"/>
              <a:cs typeface="Josefin Slab Medium"/>
              <a:sym typeface="Josefin Slab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Josefin Slab Medium"/>
                <a:ea typeface="Josefin Slab Medium"/>
                <a:cs typeface="Josefin Slab Medium"/>
                <a:sym typeface="Josefin Slab Medium"/>
              </a:rPr>
              <a:t>• Dockerized python script to sync between AWS and Oracle using database developer toolkit</a:t>
            </a:r>
            <a:endParaRPr sz="1500">
              <a:solidFill>
                <a:schemeClr val="dk1"/>
              </a:solidFill>
              <a:latin typeface="Josefin Slab Medium"/>
              <a:ea typeface="Josefin Slab Medium"/>
              <a:cs typeface="Josefin Slab Medium"/>
              <a:sym typeface="Josefin Slab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Josefin Slab Medium"/>
              <a:ea typeface="Josefin Slab Medium"/>
              <a:cs typeface="Josefin Slab Medium"/>
              <a:sym typeface="Josefin Slab Medium"/>
            </a:endParaRPr>
          </a:p>
        </p:txBody>
      </p:sp>
      <p:sp>
        <p:nvSpPr>
          <p:cNvPr id="862" name="Google Shape;862;p54"/>
          <p:cNvSpPr txBox="1"/>
          <p:nvPr/>
        </p:nvSpPr>
        <p:spPr>
          <a:xfrm>
            <a:off x="5437675" y="3944425"/>
            <a:ext cx="3119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56EB4"/>
              </a:buClr>
              <a:buSzPts val="1400"/>
              <a:buFont typeface="Josefin Slab Medium"/>
              <a:buChar char="●"/>
            </a:pPr>
            <a:r>
              <a:rPr lang="en">
                <a:solidFill>
                  <a:srgbClr val="456EB4"/>
                </a:solidFill>
                <a:latin typeface="Josefin Slab Medium"/>
                <a:ea typeface="Josefin Slab Medium"/>
                <a:cs typeface="Josefin Slab Medium"/>
                <a:sym typeface="Josefin Slab Medium"/>
              </a:rPr>
              <a:t>Swift</a:t>
            </a:r>
            <a:endParaRPr>
              <a:solidFill>
                <a:srgbClr val="456EB4"/>
              </a:solidFill>
              <a:latin typeface="Josefin Slab Medium"/>
              <a:ea typeface="Josefin Slab Medium"/>
              <a:cs typeface="Josefin Slab Medium"/>
              <a:sym typeface="Josefin Slab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56EB4"/>
              </a:buClr>
              <a:buSzPts val="1400"/>
              <a:buFont typeface="Josefin Slab Medium"/>
              <a:buChar char="●"/>
            </a:pPr>
            <a:r>
              <a:rPr lang="en">
                <a:solidFill>
                  <a:srgbClr val="456EB4"/>
                </a:solidFill>
                <a:latin typeface="Josefin Slab Medium"/>
                <a:ea typeface="Josefin Slab Medium"/>
                <a:cs typeface="Josefin Slab Medium"/>
                <a:sym typeface="Josefin Slab Medium"/>
              </a:rPr>
              <a:t>React Native</a:t>
            </a:r>
            <a:endParaRPr>
              <a:solidFill>
                <a:srgbClr val="456EB4"/>
              </a:solidFill>
              <a:latin typeface="Josefin Slab Medium"/>
              <a:ea typeface="Josefin Slab Medium"/>
              <a:cs typeface="Josefin Slab Medium"/>
              <a:sym typeface="Josefin Slab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56EB4"/>
              </a:buClr>
              <a:buSzPts val="1400"/>
              <a:buFont typeface="Josefin Slab Medium"/>
              <a:buChar char="●"/>
            </a:pPr>
            <a:r>
              <a:rPr lang="en">
                <a:solidFill>
                  <a:srgbClr val="456EB4"/>
                </a:solidFill>
                <a:latin typeface="Josefin Slab Medium"/>
                <a:ea typeface="Josefin Slab Medium"/>
                <a:cs typeface="Josefin Slab Medium"/>
                <a:sym typeface="Josefin Slab Medium"/>
              </a:rPr>
              <a:t>Python/SQL</a:t>
            </a:r>
            <a:endParaRPr>
              <a:solidFill>
                <a:srgbClr val="456EB4"/>
              </a:solidFill>
              <a:latin typeface="Josefin Slab Medium"/>
              <a:ea typeface="Josefin Slab Medium"/>
              <a:cs typeface="Josefin Slab Medium"/>
              <a:sym typeface="Josefin Slab Medium"/>
            </a:endParaRPr>
          </a:p>
        </p:txBody>
      </p:sp>
      <p:sp>
        <p:nvSpPr>
          <p:cNvPr id="863" name="Google Shape;863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4" name="Google Shape;86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625" y="108488"/>
            <a:ext cx="2705100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1740" y="4755476"/>
            <a:ext cx="4912261" cy="311825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54"/>
          <p:cNvSpPr txBox="1"/>
          <p:nvPr>
            <p:ph idx="1" type="subTitle"/>
          </p:nvPr>
        </p:nvSpPr>
        <p:spPr>
          <a:xfrm>
            <a:off x="3864100" y="2051425"/>
            <a:ext cx="49674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Register backend of mobile app with AWS Amplify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Connect API to mobile app with AWS Appsync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Host Docker container script on MiServer for DB sync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Github: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https://github.com/DepressionCenter/MiNap</a:t>
            </a:r>
            <a:endParaRPr/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Branch 1: Mobile - houses the code for the mobile app</a:t>
            </a:r>
            <a:endParaRPr/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Branch 2: frontend-new houses the codes for the iOS smartwatch app.</a:t>
            </a:r>
            <a:endParaRPr/>
          </a:p>
        </p:txBody>
      </p:sp>
      <p:sp>
        <p:nvSpPr>
          <p:cNvPr id="867" name="Google Shape;867;p54"/>
          <p:cNvSpPr txBox="1"/>
          <p:nvPr>
            <p:ph idx="2" type="title"/>
          </p:nvPr>
        </p:nvSpPr>
        <p:spPr>
          <a:xfrm>
            <a:off x="4617125" y="1533693"/>
            <a:ext cx="24672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Deployment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55"/>
          <p:cNvSpPr txBox="1"/>
          <p:nvPr>
            <p:ph type="title"/>
          </p:nvPr>
        </p:nvSpPr>
        <p:spPr>
          <a:xfrm>
            <a:off x="290075" y="9000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Researcher’s Dashboard</a:t>
            </a:r>
            <a:endParaRPr/>
          </a:p>
        </p:txBody>
      </p:sp>
      <p:sp>
        <p:nvSpPr>
          <p:cNvPr id="873" name="Google Shape;873;p55"/>
          <p:cNvSpPr txBox="1"/>
          <p:nvPr/>
        </p:nvSpPr>
        <p:spPr>
          <a:xfrm>
            <a:off x="574825" y="2239525"/>
            <a:ext cx="6058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lab Medium"/>
                <a:ea typeface="Josefin Slab Medium"/>
                <a:cs typeface="Josefin Slab Medium"/>
                <a:sym typeface="Josefin Slab Medium"/>
              </a:rPr>
              <a:t>• Sleep pattern by a Participant</a:t>
            </a:r>
            <a:endParaRPr>
              <a:latin typeface="Josefin Slab Medium"/>
              <a:ea typeface="Josefin Slab Medium"/>
              <a:cs typeface="Josefin Slab Medium"/>
              <a:sym typeface="Josefin Slab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lab Medium"/>
                <a:ea typeface="Josefin Slab Medium"/>
                <a:cs typeface="Josefin Slab Medium"/>
                <a:sym typeface="Josefin Slab Medium"/>
              </a:rPr>
              <a:t>• Sleep pattern by Study id.</a:t>
            </a:r>
            <a:endParaRPr>
              <a:latin typeface="Josefin Slab Medium"/>
              <a:ea typeface="Josefin Slab Medium"/>
              <a:cs typeface="Josefin Slab Medium"/>
              <a:sym typeface="Josefin Slab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lab Medium"/>
              <a:ea typeface="Josefin Slab Medium"/>
              <a:cs typeface="Josefin Slab Medium"/>
              <a:sym typeface="Josefin Slab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lab Medium"/>
              <a:ea typeface="Josefin Slab Medium"/>
              <a:cs typeface="Josefin Slab Medium"/>
              <a:sym typeface="Josefin Slab Medium"/>
            </a:endParaRPr>
          </a:p>
        </p:txBody>
      </p:sp>
      <p:sp>
        <p:nvSpPr>
          <p:cNvPr id="874" name="Google Shape;874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5" name="Google Shape;87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75" y="320400"/>
            <a:ext cx="2281273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1740" y="4755476"/>
            <a:ext cx="4912261" cy="31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2125" y="1476100"/>
            <a:ext cx="5198650" cy="317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56"/>
          <p:cNvSpPr txBox="1"/>
          <p:nvPr>
            <p:ph type="title"/>
          </p:nvPr>
        </p:nvSpPr>
        <p:spPr>
          <a:xfrm>
            <a:off x="256225" y="735475"/>
            <a:ext cx="87876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Future Scope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83" name="Google Shape;883;p56"/>
          <p:cNvSpPr txBox="1"/>
          <p:nvPr/>
        </p:nvSpPr>
        <p:spPr>
          <a:xfrm>
            <a:off x="1660725" y="1956025"/>
            <a:ext cx="54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lab Medium"/>
              <a:ea typeface="Josefin Slab Medium"/>
              <a:cs typeface="Josefin Slab Medium"/>
              <a:sym typeface="Josefin Slab Medium"/>
            </a:endParaRPr>
          </a:p>
        </p:txBody>
      </p:sp>
      <p:sp>
        <p:nvSpPr>
          <p:cNvPr id="884" name="Google Shape;884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5" name="Google Shape;88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281267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56"/>
          <p:cNvSpPr txBox="1"/>
          <p:nvPr/>
        </p:nvSpPr>
        <p:spPr>
          <a:xfrm>
            <a:off x="912050" y="1771050"/>
            <a:ext cx="6108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Josefin Slab Medium"/>
              <a:buChar char="●"/>
            </a:pPr>
            <a:r>
              <a:rPr lang="en">
                <a:latin typeface="Josefin Slab Medium"/>
                <a:ea typeface="Josefin Slab Medium"/>
                <a:cs typeface="Josefin Slab Medium"/>
                <a:sym typeface="Josefin Slab Medium"/>
              </a:rPr>
              <a:t>Extend to other platforms such as Garmin, Fitbit.</a:t>
            </a:r>
            <a:endParaRPr>
              <a:latin typeface="Josefin Slab Medium"/>
              <a:ea typeface="Josefin Slab Medium"/>
              <a:cs typeface="Josefin Slab Medium"/>
              <a:sym typeface="Josefin Slab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Josefin Slab Medium"/>
              <a:buChar char="●"/>
            </a:pPr>
            <a:r>
              <a:rPr lang="en">
                <a:latin typeface="Josefin Slab Medium"/>
                <a:ea typeface="Josefin Slab Medium"/>
                <a:cs typeface="Josefin Slab Medium"/>
                <a:sym typeface="Josefin Slab Medium"/>
              </a:rPr>
              <a:t>Develop</a:t>
            </a:r>
            <a:r>
              <a:rPr lang="en">
                <a:latin typeface="Josefin Slab Medium"/>
                <a:ea typeface="Josefin Slab Medium"/>
                <a:cs typeface="Josefin Slab Medium"/>
                <a:sym typeface="Josefin Slab Medium"/>
              </a:rPr>
              <a:t> access levels for the mobile application to facilitate real time data visualization for researchers.</a:t>
            </a:r>
            <a:endParaRPr>
              <a:latin typeface="Josefin Slab Medium"/>
              <a:ea typeface="Josefin Slab Medium"/>
              <a:cs typeface="Josefin Slab Medium"/>
              <a:sym typeface="Josefin Slab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Josefin Slab Medium"/>
              <a:buChar char="●"/>
            </a:pPr>
            <a:r>
              <a:rPr lang="en">
                <a:latin typeface="Josefin Slab Medium"/>
                <a:ea typeface="Josefin Slab Medium"/>
                <a:cs typeface="Josefin Slab Medium"/>
                <a:sym typeface="Josefin Slab Medium"/>
              </a:rPr>
              <a:t>Work on processing survey and history data when databases are syncing. Reflect the deletion of records immediately in mobile app.</a:t>
            </a:r>
            <a:endParaRPr>
              <a:latin typeface="Josefin Slab Medium"/>
              <a:ea typeface="Josefin Slab Medium"/>
              <a:cs typeface="Josefin Slab Medium"/>
              <a:sym typeface="Josefin Slab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Josefin Slab Medium"/>
              <a:buChar char="●"/>
            </a:pPr>
            <a:r>
              <a:rPr lang="en">
                <a:latin typeface="Josefin Slab Medium"/>
                <a:ea typeface="Josefin Slab Medium"/>
                <a:cs typeface="Josefin Slab Medium"/>
                <a:sym typeface="Josefin Slab Medium"/>
              </a:rPr>
              <a:t>Allow researchers to control sleep session data via mobile app more directly.</a:t>
            </a:r>
            <a:endParaRPr>
              <a:latin typeface="Josefin Slab Medium"/>
              <a:ea typeface="Josefin Slab Medium"/>
              <a:cs typeface="Josefin Slab Medium"/>
              <a:sym typeface="Josefin Slab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lab Medium"/>
              <a:ea typeface="Josefin Slab Medium"/>
              <a:cs typeface="Josefin Slab Medium"/>
              <a:sym typeface="Josefin Slab Medium"/>
            </a:endParaRPr>
          </a:p>
        </p:txBody>
      </p:sp>
      <p:pic>
        <p:nvPicPr>
          <p:cNvPr id="887" name="Google Shape;88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1740" y="4755476"/>
            <a:ext cx="4912261" cy="31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57"/>
          <p:cNvSpPr txBox="1"/>
          <p:nvPr>
            <p:ph type="title"/>
          </p:nvPr>
        </p:nvSpPr>
        <p:spPr>
          <a:xfrm>
            <a:off x="714300" y="5068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B5394"/>
                </a:solidFill>
                <a:latin typeface="Amatic SC"/>
                <a:ea typeface="Amatic SC"/>
                <a:cs typeface="Amatic SC"/>
                <a:sym typeface="Amatic SC"/>
              </a:rPr>
              <a:t>THANK YOU!</a:t>
            </a:r>
            <a:endParaRPr sz="6000">
              <a:solidFill>
                <a:srgbClr val="0B5394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893" name="Google Shape;893;p57"/>
          <p:cNvSpPr txBox="1"/>
          <p:nvPr>
            <p:ph idx="2" type="title"/>
          </p:nvPr>
        </p:nvSpPr>
        <p:spPr>
          <a:xfrm>
            <a:off x="1151375" y="2910450"/>
            <a:ext cx="2517300" cy="4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</a:t>
            </a:r>
            <a:endParaRPr/>
          </a:p>
        </p:txBody>
      </p:sp>
      <p:sp>
        <p:nvSpPr>
          <p:cNvPr id="894" name="Google Shape;894;p57"/>
          <p:cNvSpPr txBox="1"/>
          <p:nvPr>
            <p:ph idx="1" type="subTitle"/>
          </p:nvPr>
        </p:nvSpPr>
        <p:spPr>
          <a:xfrm>
            <a:off x="677875" y="3402800"/>
            <a:ext cx="37653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https://github.com/DepressionCenter/MiNap</a:t>
            </a:r>
            <a:endParaRPr/>
          </a:p>
        </p:txBody>
      </p:sp>
      <p:sp>
        <p:nvSpPr>
          <p:cNvPr id="895" name="Google Shape;895;p57"/>
          <p:cNvSpPr txBox="1"/>
          <p:nvPr>
            <p:ph idx="3" type="title"/>
          </p:nvPr>
        </p:nvSpPr>
        <p:spPr>
          <a:xfrm>
            <a:off x="5399125" y="2910450"/>
            <a:ext cx="2517300" cy="4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Knowledge Base</a:t>
            </a:r>
            <a:endParaRPr/>
          </a:p>
        </p:txBody>
      </p:sp>
      <p:sp>
        <p:nvSpPr>
          <p:cNvPr id="896" name="Google Shape;896;p57"/>
          <p:cNvSpPr txBox="1"/>
          <p:nvPr>
            <p:ph idx="4" type="subTitle"/>
          </p:nvPr>
        </p:nvSpPr>
        <p:spPr>
          <a:xfrm>
            <a:off x="4864400" y="3402800"/>
            <a:ext cx="37653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https://teamdynamix.umich.edu/TDClient/210/Portal/KB/?CategoryID=885</a:t>
            </a:r>
            <a:endParaRPr/>
          </a:p>
        </p:txBody>
      </p:sp>
      <p:sp>
        <p:nvSpPr>
          <p:cNvPr id="897" name="Google Shape;897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8" name="Google Shape;898;p57"/>
          <p:cNvSpPr txBox="1"/>
          <p:nvPr>
            <p:ph idx="2" type="title"/>
          </p:nvPr>
        </p:nvSpPr>
        <p:spPr>
          <a:xfrm>
            <a:off x="3341525" y="1637113"/>
            <a:ext cx="2517300" cy="4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Contacts</a:t>
            </a:r>
            <a:endParaRPr/>
          </a:p>
        </p:txBody>
      </p:sp>
      <p:sp>
        <p:nvSpPr>
          <p:cNvPr id="899" name="Google Shape;899;p57"/>
          <p:cNvSpPr txBox="1"/>
          <p:nvPr>
            <p:ph idx="1" type="subTitle"/>
          </p:nvPr>
        </p:nvSpPr>
        <p:spPr>
          <a:xfrm>
            <a:off x="2721475" y="1900850"/>
            <a:ext cx="40032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900"/>
              <a:t>minap2023its@umich.edu</a:t>
            </a:r>
            <a:endParaRPr/>
          </a:p>
        </p:txBody>
      </p:sp>
      <p:sp>
        <p:nvSpPr>
          <p:cNvPr id="900" name="Google Shape;900;p57"/>
          <p:cNvSpPr txBox="1"/>
          <p:nvPr>
            <p:ph idx="4294967295" type="subTitle"/>
          </p:nvPr>
        </p:nvSpPr>
        <p:spPr>
          <a:xfrm>
            <a:off x="2822725" y="4673075"/>
            <a:ext cx="3954000" cy="12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Do you have any questions?</a:t>
            </a:r>
            <a:endParaRPr b="0" i="0" sz="2200" u="none" cap="none" strike="noStrike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Josefin Slab Medium"/>
              <a:ea typeface="Josefin Slab Medium"/>
              <a:cs typeface="Josefin Slab Medium"/>
              <a:sym typeface="Josefin Slab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900"/>
              <a:buFont typeface="Josefin Slab Medium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Josefin Slab Medium"/>
              <a:ea typeface="Josefin Slab Medium"/>
              <a:cs typeface="Josefin Slab Medium"/>
              <a:sym typeface="Josefin Slab Medium"/>
            </a:endParaRPr>
          </a:p>
        </p:txBody>
      </p:sp>
      <p:pic>
        <p:nvPicPr>
          <p:cNvPr id="901" name="Google Shape;90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281267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8475" y="3975274"/>
            <a:ext cx="548700" cy="546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3027" y="3781475"/>
            <a:ext cx="548700" cy="542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1265" y="152401"/>
            <a:ext cx="4912261" cy="31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11138" y="2350825"/>
            <a:ext cx="471486" cy="46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6"/>
          <p:cNvSpPr/>
          <p:nvPr/>
        </p:nvSpPr>
        <p:spPr>
          <a:xfrm rot="10800000">
            <a:off x="1996746" y="3030156"/>
            <a:ext cx="688428" cy="693984"/>
          </a:xfrm>
          <a:custGeom>
            <a:rect b="b" l="l" r="r" t="t"/>
            <a:pathLst>
              <a:path extrusionOk="0" h="44969" w="44609">
                <a:moveTo>
                  <a:pt x="31298" y="1"/>
                </a:moveTo>
                <a:lnTo>
                  <a:pt x="18827" y="9774"/>
                </a:lnTo>
                <a:lnTo>
                  <a:pt x="3718" y="5037"/>
                </a:lnTo>
                <a:lnTo>
                  <a:pt x="9174" y="19907"/>
                </a:lnTo>
                <a:lnTo>
                  <a:pt x="1" y="32798"/>
                </a:lnTo>
                <a:lnTo>
                  <a:pt x="15829" y="32258"/>
                </a:lnTo>
                <a:lnTo>
                  <a:pt x="25242" y="44969"/>
                </a:lnTo>
                <a:lnTo>
                  <a:pt x="29619" y="29740"/>
                </a:lnTo>
                <a:lnTo>
                  <a:pt x="44608" y="24703"/>
                </a:lnTo>
                <a:lnTo>
                  <a:pt x="31478" y="15890"/>
                </a:lnTo>
                <a:lnTo>
                  <a:pt x="3129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46"/>
          <p:cNvSpPr/>
          <p:nvPr/>
        </p:nvSpPr>
        <p:spPr>
          <a:xfrm rot="1675549">
            <a:off x="1562034" y="3523991"/>
            <a:ext cx="337007" cy="344050"/>
          </a:xfrm>
          <a:custGeom>
            <a:rect b="b" l="l" r="r" t="t"/>
            <a:pathLst>
              <a:path extrusionOk="0" h="26382" w="25842">
                <a:moveTo>
                  <a:pt x="8274" y="1"/>
                </a:moveTo>
                <a:lnTo>
                  <a:pt x="7855" y="9234"/>
                </a:lnTo>
                <a:lnTo>
                  <a:pt x="0" y="14151"/>
                </a:lnTo>
                <a:lnTo>
                  <a:pt x="8634" y="17388"/>
                </a:lnTo>
                <a:lnTo>
                  <a:pt x="10853" y="26382"/>
                </a:lnTo>
                <a:lnTo>
                  <a:pt x="16608" y="19187"/>
                </a:lnTo>
                <a:lnTo>
                  <a:pt x="25842" y="19847"/>
                </a:lnTo>
                <a:lnTo>
                  <a:pt x="25842" y="19847"/>
                </a:lnTo>
                <a:lnTo>
                  <a:pt x="20745" y="12112"/>
                </a:lnTo>
                <a:lnTo>
                  <a:pt x="24283" y="3538"/>
                </a:lnTo>
                <a:lnTo>
                  <a:pt x="15349" y="5996"/>
                </a:lnTo>
                <a:lnTo>
                  <a:pt x="827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46"/>
          <p:cNvSpPr/>
          <p:nvPr/>
        </p:nvSpPr>
        <p:spPr>
          <a:xfrm rot="-1288748">
            <a:off x="2750973" y="3753247"/>
            <a:ext cx="207203" cy="19782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46"/>
          <p:cNvSpPr/>
          <p:nvPr/>
        </p:nvSpPr>
        <p:spPr>
          <a:xfrm rot="9991729">
            <a:off x="4258364" y="3019126"/>
            <a:ext cx="396018" cy="408070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46"/>
          <p:cNvSpPr/>
          <p:nvPr/>
        </p:nvSpPr>
        <p:spPr>
          <a:xfrm rot="-1288748">
            <a:off x="2237373" y="4173684"/>
            <a:ext cx="207203" cy="19782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2" name="Google Shape;74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352263">
            <a:off x="5499013" y="2402309"/>
            <a:ext cx="4417797" cy="3561409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46"/>
          <p:cNvSpPr/>
          <p:nvPr/>
        </p:nvSpPr>
        <p:spPr>
          <a:xfrm rot="-1288748">
            <a:off x="4987273" y="3236197"/>
            <a:ext cx="207203" cy="19782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46"/>
          <p:cNvSpPr/>
          <p:nvPr/>
        </p:nvSpPr>
        <p:spPr>
          <a:xfrm>
            <a:off x="7477833" y="882970"/>
            <a:ext cx="396029" cy="408082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367AC0">
              <a:alpha val="3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46"/>
          <p:cNvSpPr/>
          <p:nvPr/>
        </p:nvSpPr>
        <p:spPr>
          <a:xfrm>
            <a:off x="1644550" y="1737682"/>
            <a:ext cx="4584900" cy="2588700"/>
          </a:xfrm>
          <a:prstGeom prst="roundRect">
            <a:avLst>
              <a:gd fmla="val 50000" name="adj"/>
            </a:avLst>
          </a:prstGeom>
          <a:solidFill>
            <a:srgbClr val="FBFCF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46"/>
          <p:cNvSpPr txBox="1"/>
          <p:nvPr>
            <p:ph type="title"/>
          </p:nvPr>
        </p:nvSpPr>
        <p:spPr>
          <a:xfrm>
            <a:off x="1215625" y="660930"/>
            <a:ext cx="45849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800">
                <a:solidFill>
                  <a:schemeClr val="dk1"/>
                </a:solidFill>
              </a:rPr>
              <a:t>Goal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747" name="Google Shape;747;p46"/>
          <p:cNvSpPr txBox="1"/>
          <p:nvPr>
            <p:ph idx="1" type="subTitle"/>
          </p:nvPr>
        </p:nvSpPr>
        <p:spPr>
          <a:xfrm>
            <a:off x="1644550" y="3025048"/>
            <a:ext cx="45849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Assist in capturing sleep data to facilitate sleep medicine studies.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Replace paper based sleep diaries.</a:t>
            </a:r>
            <a:br>
              <a:rPr lang="en"/>
            </a:br>
            <a:r>
              <a:rPr lang="en"/>
              <a:t>There would be two kinds of users:</a:t>
            </a:r>
            <a:endParaRPr/>
          </a:p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Participants</a:t>
            </a:r>
            <a:endParaRPr/>
          </a:p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Researchers</a:t>
            </a:r>
            <a:endParaRPr/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748" name="Google Shape;748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9" name="Google Shape;74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2281266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1740" y="4755476"/>
            <a:ext cx="4912261" cy="31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47"/>
          <p:cNvSpPr/>
          <p:nvPr/>
        </p:nvSpPr>
        <p:spPr>
          <a:xfrm>
            <a:off x="393467" y="4505546"/>
            <a:ext cx="207193" cy="197817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47"/>
          <p:cNvSpPr/>
          <p:nvPr/>
        </p:nvSpPr>
        <p:spPr>
          <a:xfrm>
            <a:off x="8783751" y="3271250"/>
            <a:ext cx="566849" cy="591090"/>
          </a:xfrm>
          <a:custGeom>
            <a:rect b="b" l="l" r="r" t="t"/>
            <a:pathLst>
              <a:path extrusionOk="0" h="45329" w="43470">
                <a:moveTo>
                  <a:pt x="16009" y="0"/>
                </a:moveTo>
                <a:lnTo>
                  <a:pt x="14091" y="15709"/>
                </a:lnTo>
                <a:lnTo>
                  <a:pt x="1" y="23024"/>
                </a:lnTo>
                <a:lnTo>
                  <a:pt x="14390" y="29679"/>
                </a:lnTo>
                <a:lnTo>
                  <a:pt x="17028" y="45328"/>
                </a:lnTo>
                <a:lnTo>
                  <a:pt x="27821" y="33756"/>
                </a:lnTo>
                <a:lnTo>
                  <a:pt x="43469" y="36035"/>
                </a:lnTo>
                <a:lnTo>
                  <a:pt x="35795" y="22185"/>
                </a:lnTo>
                <a:lnTo>
                  <a:pt x="42810" y="8035"/>
                </a:lnTo>
                <a:lnTo>
                  <a:pt x="42810" y="8035"/>
                </a:lnTo>
                <a:lnTo>
                  <a:pt x="27281" y="11033"/>
                </a:lnTo>
                <a:lnTo>
                  <a:pt x="16009" y="0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47"/>
          <p:cNvSpPr txBox="1"/>
          <p:nvPr>
            <p:ph type="title"/>
          </p:nvPr>
        </p:nvSpPr>
        <p:spPr>
          <a:xfrm>
            <a:off x="922650" y="1226175"/>
            <a:ext cx="71478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4800">
                <a:solidFill>
                  <a:schemeClr val="dk1"/>
                </a:solidFill>
              </a:rPr>
              <a:t>Features</a:t>
            </a:r>
            <a:r>
              <a:rPr lang="en"/>
              <a:t> </a:t>
            </a:r>
            <a:r>
              <a:rPr lang="en" sz="4800">
                <a:solidFill>
                  <a:schemeClr val="dk1"/>
                </a:solidFill>
              </a:rPr>
              <a:t>and User Story</a:t>
            </a:r>
            <a:endParaRPr sz="4800">
              <a:solidFill>
                <a:schemeClr val="dk1"/>
              </a:solidFill>
            </a:endParaRPr>
          </a:p>
        </p:txBody>
      </p:sp>
      <p:sp>
        <p:nvSpPr>
          <p:cNvPr id="758" name="Google Shape;758;p47"/>
          <p:cNvSpPr txBox="1"/>
          <p:nvPr>
            <p:ph idx="1" type="subTitle"/>
          </p:nvPr>
        </p:nvSpPr>
        <p:spPr>
          <a:xfrm>
            <a:off x="2445150" y="2199838"/>
            <a:ext cx="4253700" cy="14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Login from Mobile App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Record Sleep in Smart Watch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Review in Mobile App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Visualize collected on tableau (not for participants)</a:t>
            </a:r>
            <a:endParaRPr/>
          </a:p>
        </p:txBody>
      </p:sp>
      <p:sp>
        <p:nvSpPr>
          <p:cNvPr id="759" name="Google Shape;759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0" name="Google Shape;76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705100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1740" y="4755476"/>
            <a:ext cx="4912261" cy="31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48"/>
          <p:cNvSpPr txBox="1"/>
          <p:nvPr>
            <p:ph type="title"/>
          </p:nvPr>
        </p:nvSpPr>
        <p:spPr>
          <a:xfrm>
            <a:off x="714300" y="5830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 End</a:t>
            </a:r>
            <a:endParaRPr/>
          </a:p>
        </p:txBody>
      </p:sp>
      <p:sp>
        <p:nvSpPr>
          <p:cNvPr id="767" name="Google Shape;767;p48"/>
          <p:cNvSpPr txBox="1"/>
          <p:nvPr>
            <p:ph idx="3" type="subTitle"/>
          </p:nvPr>
        </p:nvSpPr>
        <p:spPr>
          <a:xfrm>
            <a:off x="6232600" y="2260716"/>
            <a:ext cx="2467200" cy="17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cute Minap icon allows participants to quickly recognize the app.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8"/>
          <p:cNvSpPr txBox="1"/>
          <p:nvPr>
            <p:ph idx="4" type="title"/>
          </p:nvPr>
        </p:nvSpPr>
        <p:spPr>
          <a:xfrm>
            <a:off x="6232600" y="1558531"/>
            <a:ext cx="246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Icon</a:t>
            </a:r>
            <a:endParaRPr/>
          </a:p>
        </p:txBody>
      </p:sp>
      <p:pic>
        <p:nvPicPr>
          <p:cNvPr id="769" name="Google Shape;76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925" y="1558518"/>
            <a:ext cx="2467200" cy="283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4413" y="1683850"/>
            <a:ext cx="963965" cy="954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1" name="Google Shape;771;p48"/>
          <p:cNvCxnSpPr/>
          <p:nvPr/>
        </p:nvCxnSpPr>
        <p:spPr>
          <a:xfrm flipH="1" rot="10800000">
            <a:off x="2196975" y="2143900"/>
            <a:ext cx="2234100" cy="729600"/>
          </a:xfrm>
          <a:prstGeom prst="straightConnector1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2" name="Google Shape;772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3" name="Google Shape;773;p48"/>
          <p:cNvSpPr txBox="1"/>
          <p:nvPr/>
        </p:nvSpPr>
        <p:spPr>
          <a:xfrm>
            <a:off x="3929350" y="2638175"/>
            <a:ext cx="2234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Smartwatch app</a:t>
            </a:r>
            <a:endParaRPr sz="1500"/>
          </a:p>
        </p:txBody>
      </p:sp>
      <p:pic>
        <p:nvPicPr>
          <p:cNvPr id="774" name="Google Shape;77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900" y="143425"/>
            <a:ext cx="2034075" cy="3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1740" y="4755476"/>
            <a:ext cx="4912261" cy="31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49"/>
          <p:cNvSpPr txBox="1"/>
          <p:nvPr>
            <p:ph idx="1" type="subTitle"/>
          </p:nvPr>
        </p:nvSpPr>
        <p:spPr>
          <a:xfrm>
            <a:off x="561900" y="4083933"/>
            <a:ext cx="24672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Participants will input their participant IDs and Study IDs to </a:t>
            </a:r>
            <a:r>
              <a:rPr b="1" lang="en">
                <a:latin typeface="Josefin Slab"/>
                <a:ea typeface="Josefin Slab"/>
                <a:cs typeface="Josefin Slab"/>
                <a:sym typeface="Josefin Slab"/>
              </a:rPr>
              <a:t>login</a:t>
            </a:r>
            <a:endParaRPr b="1"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781" name="Google Shape;781;p49"/>
          <p:cNvSpPr txBox="1"/>
          <p:nvPr>
            <p:ph type="title"/>
          </p:nvPr>
        </p:nvSpPr>
        <p:spPr>
          <a:xfrm>
            <a:off x="714300" y="506875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Front End</a:t>
            </a:r>
            <a:endParaRPr/>
          </a:p>
        </p:txBody>
      </p:sp>
      <p:sp>
        <p:nvSpPr>
          <p:cNvPr id="782" name="Google Shape;782;p49"/>
          <p:cNvSpPr txBox="1"/>
          <p:nvPr>
            <p:ph idx="2" type="title"/>
          </p:nvPr>
        </p:nvSpPr>
        <p:spPr>
          <a:xfrm>
            <a:off x="561900" y="3747206"/>
            <a:ext cx="24672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Login</a:t>
            </a:r>
            <a:endParaRPr/>
          </a:p>
        </p:txBody>
      </p:sp>
      <p:sp>
        <p:nvSpPr>
          <p:cNvPr id="783" name="Google Shape;783;p49"/>
          <p:cNvSpPr txBox="1"/>
          <p:nvPr>
            <p:ph idx="3" type="subTitle"/>
          </p:nvPr>
        </p:nvSpPr>
        <p:spPr>
          <a:xfrm>
            <a:off x="3181500" y="4083925"/>
            <a:ext cx="27810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Participants can press </a:t>
            </a:r>
            <a:r>
              <a:rPr b="1" lang="en">
                <a:latin typeface="Josefin Slab"/>
                <a:ea typeface="Josefin Slab"/>
                <a:cs typeface="Josefin Slab"/>
                <a:sym typeface="Josefin Slab"/>
              </a:rPr>
              <a:t>“</a:t>
            </a:r>
            <a:r>
              <a:rPr b="1" i="1" lang="en">
                <a:latin typeface="Josefin Slab"/>
                <a:ea typeface="Josefin Slab"/>
                <a:cs typeface="Josefin Slab"/>
                <a:sym typeface="Josefin Slab"/>
              </a:rPr>
              <a:t>Go to Sleep</a:t>
            </a:r>
            <a:r>
              <a:rPr b="1" lang="en">
                <a:latin typeface="Josefin Slab"/>
                <a:ea typeface="Josefin Slab"/>
                <a:cs typeface="Josefin Slab"/>
                <a:sym typeface="Josefin Slab"/>
              </a:rPr>
              <a:t>”</a:t>
            </a:r>
            <a:r>
              <a:rPr lang="en"/>
              <a:t> before they sleep.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>
                <a:latin typeface="Josefin Slab"/>
                <a:ea typeface="Josefin Slab"/>
                <a:cs typeface="Josefin Slab"/>
                <a:sym typeface="Josefin Slab"/>
              </a:rPr>
              <a:t>Sign out</a:t>
            </a:r>
            <a:r>
              <a:rPr lang="en"/>
              <a:t> button is there if they decided to sign out.</a:t>
            </a:r>
            <a:endParaRPr/>
          </a:p>
        </p:txBody>
      </p:sp>
      <p:sp>
        <p:nvSpPr>
          <p:cNvPr id="784" name="Google Shape;784;p49"/>
          <p:cNvSpPr txBox="1"/>
          <p:nvPr>
            <p:ph idx="4" type="title"/>
          </p:nvPr>
        </p:nvSpPr>
        <p:spPr>
          <a:xfrm>
            <a:off x="3338400" y="3747206"/>
            <a:ext cx="24672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Sleep Interface</a:t>
            </a:r>
            <a:endParaRPr/>
          </a:p>
        </p:txBody>
      </p:sp>
      <p:sp>
        <p:nvSpPr>
          <p:cNvPr id="785" name="Google Shape;785;p49"/>
          <p:cNvSpPr txBox="1"/>
          <p:nvPr>
            <p:ph idx="5" type="subTitle"/>
          </p:nvPr>
        </p:nvSpPr>
        <p:spPr>
          <a:xfrm>
            <a:off x="6114900" y="4083925"/>
            <a:ext cx="26985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Participants can press </a:t>
            </a:r>
            <a:r>
              <a:rPr b="1" lang="en">
                <a:latin typeface="Josefin Slab"/>
                <a:ea typeface="Josefin Slab"/>
                <a:cs typeface="Josefin Slab"/>
                <a:sym typeface="Josefin Slab"/>
              </a:rPr>
              <a:t>“</a:t>
            </a:r>
            <a:r>
              <a:rPr b="1" i="1" lang="en">
                <a:latin typeface="Josefin Slab"/>
                <a:ea typeface="Josefin Slab"/>
                <a:cs typeface="Josefin Slab"/>
                <a:sym typeface="Josefin Slab"/>
              </a:rPr>
              <a:t>Wake Up</a:t>
            </a:r>
            <a:r>
              <a:rPr b="1" lang="en">
                <a:latin typeface="Josefin Slab"/>
                <a:ea typeface="Josefin Slab"/>
                <a:cs typeface="Josefin Slab"/>
                <a:sym typeface="Josefin Slab"/>
              </a:rPr>
              <a:t>”</a:t>
            </a:r>
            <a:r>
              <a:rPr lang="en"/>
              <a:t> when awake.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>
                <a:latin typeface="Josefin Slab"/>
                <a:ea typeface="Josefin Slab"/>
                <a:cs typeface="Josefin Slab"/>
                <a:sym typeface="Josefin Slab"/>
              </a:rPr>
              <a:t>Sign out </a:t>
            </a:r>
            <a:r>
              <a:rPr lang="en"/>
              <a:t>button is removed to prevent accidental sign out</a:t>
            </a:r>
            <a:endParaRPr/>
          </a:p>
        </p:txBody>
      </p:sp>
      <p:sp>
        <p:nvSpPr>
          <p:cNvPr id="786" name="Google Shape;786;p49"/>
          <p:cNvSpPr txBox="1"/>
          <p:nvPr>
            <p:ph idx="6" type="title"/>
          </p:nvPr>
        </p:nvSpPr>
        <p:spPr>
          <a:xfrm>
            <a:off x="6114900" y="3747200"/>
            <a:ext cx="2591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Wake-Up </a:t>
            </a:r>
            <a:r>
              <a:rPr lang="en"/>
              <a:t>Interface</a:t>
            </a:r>
            <a:endParaRPr/>
          </a:p>
        </p:txBody>
      </p:sp>
      <p:sp>
        <p:nvSpPr>
          <p:cNvPr id="787" name="Google Shape;787;p49"/>
          <p:cNvSpPr/>
          <p:nvPr/>
        </p:nvSpPr>
        <p:spPr>
          <a:xfrm rot="8683278">
            <a:off x="2860924" y="2520145"/>
            <a:ext cx="396002" cy="408054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49"/>
          <p:cNvSpPr/>
          <p:nvPr/>
        </p:nvSpPr>
        <p:spPr>
          <a:xfrm flipH="1" rot="5400000">
            <a:off x="3466533" y="2038068"/>
            <a:ext cx="203281" cy="204858"/>
          </a:xfrm>
          <a:custGeom>
            <a:rect b="b" l="l" r="r" t="t"/>
            <a:pathLst>
              <a:path extrusionOk="0" h="15710" w="15589">
                <a:moveTo>
                  <a:pt x="10972" y="0"/>
                </a:moveTo>
                <a:lnTo>
                  <a:pt x="6595" y="3418"/>
                </a:lnTo>
                <a:lnTo>
                  <a:pt x="1319" y="1739"/>
                </a:lnTo>
                <a:lnTo>
                  <a:pt x="3178" y="6955"/>
                </a:lnTo>
                <a:lnTo>
                  <a:pt x="0" y="11452"/>
                </a:lnTo>
                <a:lnTo>
                  <a:pt x="5516" y="11272"/>
                </a:lnTo>
                <a:lnTo>
                  <a:pt x="8814" y="15709"/>
                </a:lnTo>
                <a:lnTo>
                  <a:pt x="10373" y="10433"/>
                </a:lnTo>
                <a:lnTo>
                  <a:pt x="15589" y="8634"/>
                </a:lnTo>
                <a:lnTo>
                  <a:pt x="11032" y="5516"/>
                </a:lnTo>
                <a:lnTo>
                  <a:pt x="1097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49"/>
          <p:cNvSpPr/>
          <p:nvPr/>
        </p:nvSpPr>
        <p:spPr>
          <a:xfrm rot="8743134">
            <a:off x="5443404" y="735873"/>
            <a:ext cx="207197" cy="197821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0" name="Google Shape;79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1812" y="1243516"/>
            <a:ext cx="2241800" cy="2539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9545" y="1178075"/>
            <a:ext cx="2241800" cy="256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949" y="1243525"/>
            <a:ext cx="2225115" cy="2539825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49"/>
          <p:cNvSpPr txBox="1"/>
          <p:nvPr>
            <p:ph idx="12" type="sldNum"/>
          </p:nvPr>
        </p:nvSpPr>
        <p:spPr>
          <a:xfrm>
            <a:off x="8556784" y="48260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4" name="Google Shape;794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52400"/>
            <a:ext cx="2281253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50"/>
          <p:cNvSpPr txBox="1"/>
          <p:nvPr>
            <p:ph type="title"/>
          </p:nvPr>
        </p:nvSpPr>
        <p:spPr>
          <a:xfrm>
            <a:off x="714300" y="506875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Demo - User Journey for Front End</a:t>
            </a:r>
            <a:endParaRPr/>
          </a:p>
        </p:txBody>
      </p:sp>
      <p:sp>
        <p:nvSpPr>
          <p:cNvPr id="800" name="Google Shape;800;p50"/>
          <p:cNvSpPr txBox="1"/>
          <p:nvPr>
            <p:ph idx="2" type="title"/>
          </p:nvPr>
        </p:nvSpPr>
        <p:spPr>
          <a:xfrm>
            <a:off x="56425" y="3601150"/>
            <a:ext cx="2903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Open app from Home and Login</a:t>
            </a:r>
            <a:endParaRPr/>
          </a:p>
        </p:txBody>
      </p:sp>
      <p:sp>
        <p:nvSpPr>
          <p:cNvPr id="801" name="Google Shape;801;p50"/>
          <p:cNvSpPr txBox="1"/>
          <p:nvPr>
            <p:ph idx="4" type="title"/>
          </p:nvPr>
        </p:nvSpPr>
        <p:spPr>
          <a:xfrm>
            <a:off x="3190925" y="3601150"/>
            <a:ext cx="27135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Sleep Tracker: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500">
                <a:latin typeface="Josefin Slab"/>
                <a:ea typeface="Josefin Slab"/>
                <a:cs typeface="Josefin Slab"/>
                <a:sym typeface="Josefin Slab"/>
              </a:rPr>
              <a:t>Press</a:t>
            </a:r>
            <a:r>
              <a:rPr lang="en" sz="1500">
                <a:latin typeface="Josefin Slab Medium"/>
                <a:ea typeface="Josefin Slab Medium"/>
                <a:cs typeface="Josefin Slab Medium"/>
                <a:sym typeface="Josefin Slab Medium"/>
              </a:rPr>
              <a:t> </a:t>
            </a:r>
            <a:r>
              <a:rPr b="1" lang="en" sz="1500">
                <a:latin typeface="Josefin Slab"/>
                <a:ea typeface="Josefin Slab"/>
                <a:cs typeface="Josefin Slab"/>
                <a:sym typeface="Josefin Slab"/>
              </a:rPr>
              <a:t>“</a:t>
            </a:r>
            <a:r>
              <a:rPr b="1" i="1" lang="en" sz="1500">
                <a:latin typeface="Josefin Slab"/>
                <a:ea typeface="Josefin Slab"/>
                <a:cs typeface="Josefin Slab"/>
                <a:sym typeface="Josefin Slab"/>
              </a:rPr>
              <a:t>Go to Sleep</a:t>
            </a:r>
            <a:r>
              <a:rPr b="1" lang="en" sz="1500">
                <a:latin typeface="Josefin Slab"/>
                <a:ea typeface="Josefin Slab"/>
                <a:cs typeface="Josefin Slab"/>
                <a:sym typeface="Josefin Slab"/>
              </a:rPr>
              <a:t>” to record current sleep status, and press “</a:t>
            </a:r>
            <a:r>
              <a:rPr b="1" i="1" lang="en" sz="1500">
                <a:latin typeface="Josefin Slab"/>
                <a:ea typeface="Josefin Slab"/>
                <a:cs typeface="Josefin Slab"/>
                <a:sym typeface="Josefin Slab"/>
              </a:rPr>
              <a:t>Wake Up</a:t>
            </a:r>
            <a:r>
              <a:rPr b="1" lang="en" sz="1500">
                <a:latin typeface="Josefin Slab"/>
                <a:ea typeface="Josefin Slab"/>
                <a:cs typeface="Josefin Slab"/>
                <a:sym typeface="Josefin Slab"/>
              </a:rPr>
              <a:t>” to stop sleep track</a:t>
            </a:r>
            <a:endParaRPr/>
          </a:p>
        </p:txBody>
      </p:sp>
      <p:sp>
        <p:nvSpPr>
          <p:cNvPr id="802" name="Google Shape;802;p50"/>
          <p:cNvSpPr/>
          <p:nvPr/>
        </p:nvSpPr>
        <p:spPr>
          <a:xfrm rot="8683278">
            <a:off x="2860924" y="2520145"/>
            <a:ext cx="396002" cy="408054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50"/>
          <p:cNvSpPr/>
          <p:nvPr/>
        </p:nvSpPr>
        <p:spPr>
          <a:xfrm flipH="1" rot="5400000">
            <a:off x="3466533" y="2038068"/>
            <a:ext cx="203281" cy="204858"/>
          </a:xfrm>
          <a:custGeom>
            <a:rect b="b" l="l" r="r" t="t"/>
            <a:pathLst>
              <a:path extrusionOk="0" h="15710" w="15589">
                <a:moveTo>
                  <a:pt x="10972" y="0"/>
                </a:moveTo>
                <a:lnTo>
                  <a:pt x="6595" y="3418"/>
                </a:lnTo>
                <a:lnTo>
                  <a:pt x="1319" y="1739"/>
                </a:lnTo>
                <a:lnTo>
                  <a:pt x="3178" y="6955"/>
                </a:lnTo>
                <a:lnTo>
                  <a:pt x="0" y="11452"/>
                </a:lnTo>
                <a:lnTo>
                  <a:pt x="5516" y="11272"/>
                </a:lnTo>
                <a:lnTo>
                  <a:pt x="8814" y="15709"/>
                </a:lnTo>
                <a:lnTo>
                  <a:pt x="10373" y="10433"/>
                </a:lnTo>
                <a:lnTo>
                  <a:pt x="15589" y="8634"/>
                </a:lnTo>
                <a:lnTo>
                  <a:pt x="11032" y="5516"/>
                </a:lnTo>
                <a:lnTo>
                  <a:pt x="1097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50"/>
          <p:cNvSpPr txBox="1"/>
          <p:nvPr>
            <p:ph idx="12" type="sldNum"/>
          </p:nvPr>
        </p:nvSpPr>
        <p:spPr>
          <a:xfrm>
            <a:off x="8556784" y="48260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5" name="Google Shape;80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281253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50"/>
          <p:cNvSpPr txBox="1"/>
          <p:nvPr>
            <p:ph idx="4" type="title"/>
          </p:nvPr>
        </p:nvSpPr>
        <p:spPr>
          <a:xfrm>
            <a:off x="6458550" y="3601150"/>
            <a:ext cx="24672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Log Out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500">
                <a:latin typeface="Josefin Slab"/>
                <a:ea typeface="Josefin Slab"/>
                <a:cs typeface="Josefin Slab"/>
                <a:sym typeface="Josefin Slab"/>
              </a:rPr>
              <a:t>After recording a sleep session or when not tracking, please feel free to log out of the interface</a:t>
            </a:r>
            <a:endParaRPr b="1" sz="1500"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807" name="Google Shape;80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4375" y="1229300"/>
            <a:ext cx="2281250" cy="22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675" y="1229300"/>
            <a:ext cx="2281250" cy="22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07050" y="1229300"/>
            <a:ext cx="2281250" cy="22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51"/>
          <p:cNvSpPr txBox="1"/>
          <p:nvPr>
            <p:ph type="title"/>
          </p:nvPr>
        </p:nvSpPr>
        <p:spPr>
          <a:xfrm>
            <a:off x="714300" y="506875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Demo - User Journey for Front End</a:t>
            </a:r>
            <a:endParaRPr/>
          </a:p>
        </p:txBody>
      </p:sp>
      <p:sp>
        <p:nvSpPr>
          <p:cNvPr id="815" name="Google Shape;815;p51"/>
          <p:cNvSpPr txBox="1"/>
          <p:nvPr>
            <p:ph idx="2" type="title"/>
          </p:nvPr>
        </p:nvSpPr>
        <p:spPr>
          <a:xfrm>
            <a:off x="56425" y="3601150"/>
            <a:ext cx="2903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Open app from Home and Login</a:t>
            </a:r>
            <a:endParaRPr/>
          </a:p>
        </p:txBody>
      </p:sp>
      <p:sp>
        <p:nvSpPr>
          <p:cNvPr id="816" name="Google Shape;816;p51"/>
          <p:cNvSpPr txBox="1"/>
          <p:nvPr>
            <p:ph idx="4" type="title"/>
          </p:nvPr>
        </p:nvSpPr>
        <p:spPr>
          <a:xfrm>
            <a:off x="3190925" y="3601150"/>
            <a:ext cx="27135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Sleep Tracker: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500">
                <a:latin typeface="Josefin Slab"/>
                <a:ea typeface="Josefin Slab"/>
                <a:cs typeface="Josefin Slab"/>
                <a:sym typeface="Josefin Slab"/>
              </a:rPr>
              <a:t>Press</a:t>
            </a:r>
            <a:r>
              <a:rPr lang="en" sz="1500">
                <a:latin typeface="Josefin Slab Medium"/>
                <a:ea typeface="Josefin Slab Medium"/>
                <a:cs typeface="Josefin Slab Medium"/>
                <a:sym typeface="Josefin Slab Medium"/>
              </a:rPr>
              <a:t> </a:t>
            </a:r>
            <a:r>
              <a:rPr b="1" lang="en" sz="1500">
                <a:latin typeface="Josefin Slab"/>
                <a:ea typeface="Josefin Slab"/>
                <a:cs typeface="Josefin Slab"/>
                <a:sym typeface="Josefin Slab"/>
              </a:rPr>
              <a:t>“</a:t>
            </a:r>
            <a:r>
              <a:rPr b="1" i="1" lang="en" sz="1500">
                <a:latin typeface="Josefin Slab"/>
                <a:ea typeface="Josefin Slab"/>
                <a:cs typeface="Josefin Slab"/>
                <a:sym typeface="Josefin Slab"/>
              </a:rPr>
              <a:t>Go to Sleep</a:t>
            </a:r>
            <a:r>
              <a:rPr b="1" lang="en" sz="1500">
                <a:latin typeface="Josefin Slab"/>
                <a:ea typeface="Josefin Slab"/>
                <a:cs typeface="Josefin Slab"/>
                <a:sym typeface="Josefin Slab"/>
              </a:rPr>
              <a:t>” to record current sleep status, and press “</a:t>
            </a:r>
            <a:r>
              <a:rPr b="1" i="1" lang="en" sz="1500">
                <a:latin typeface="Josefin Slab"/>
                <a:ea typeface="Josefin Slab"/>
                <a:cs typeface="Josefin Slab"/>
                <a:sym typeface="Josefin Slab"/>
              </a:rPr>
              <a:t>Wake Up</a:t>
            </a:r>
            <a:r>
              <a:rPr b="1" lang="en" sz="1500">
                <a:latin typeface="Josefin Slab"/>
                <a:ea typeface="Josefin Slab"/>
                <a:cs typeface="Josefin Slab"/>
                <a:sym typeface="Josefin Slab"/>
              </a:rPr>
              <a:t>” to stop sleep track</a:t>
            </a:r>
            <a:endParaRPr/>
          </a:p>
        </p:txBody>
      </p:sp>
      <p:sp>
        <p:nvSpPr>
          <p:cNvPr id="817" name="Google Shape;817;p51"/>
          <p:cNvSpPr/>
          <p:nvPr/>
        </p:nvSpPr>
        <p:spPr>
          <a:xfrm rot="8683278">
            <a:off x="2860924" y="2520145"/>
            <a:ext cx="396002" cy="408054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51"/>
          <p:cNvSpPr/>
          <p:nvPr/>
        </p:nvSpPr>
        <p:spPr>
          <a:xfrm flipH="1" rot="5400000">
            <a:off x="3466533" y="2038068"/>
            <a:ext cx="203281" cy="204858"/>
          </a:xfrm>
          <a:custGeom>
            <a:rect b="b" l="l" r="r" t="t"/>
            <a:pathLst>
              <a:path extrusionOk="0" h="15710" w="15589">
                <a:moveTo>
                  <a:pt x="10972" y="0"/>
                </a:moveTo>
                <a:lnTo>
                  <a:pt x="6595" y="3418"/>
                </a:lnTo>
                <a:lnTo>
                  <a:pt x="1319" y="1739"/>
                </a:lnTo>
                <a:lnTo>
                  <a:pt x="3178" y="6955"/>
                </a:lnTo>
                <a:lnTo>
                  <a:pt x="0" y="11452"/>
                </a:lnTo>
                <a:lnTo>
                  <a:pt x="5516" y="11272"/>
                </a:lnTo>
                <a:lnTo>
                  <a:pt x="8814" y="15709"/>
                </a:lnTo>
                <a:lnTo>
                  <a:pt x="10373" y="10433"/>
                </a:lnTo>
                <a:lnTo>
                  <a:pt x="15589" y="8634"/>
                </a:lnTo>
                <a:lnTo>
                  <a:pt x="11032" y="5516"/>
                </a:lnTo>
                <a:lnTo>
                  <a:pt x="1097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51"/>
          <p:cNvSpPr txBox="1"/>
          <p:nvPr>
            <p:ph idx="12" type="sldNum"/>
          </p:nvPr>
        </p:nvSpPr>
        <p:spPr>
          <a:xfrm>
            <a:off x="8556784" y="48260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0" name="Google Shape;82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281253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51"/>
          <p:cNvSpPr txBox="1"/>
          <p:nvPr>
            <p:ph idx="4" type="title"/>
          </p:nvPr>
        </p:nvSpPr>
        <p:spPr>
          <a:xfrm>
            <a:off x="6458550" y="3601150"/>
            <a:ext cx="24672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Log Out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500">
                <a:latin typeface="Josefin Slab"/>
                <a:ea typeface="Josefin Slab"/>
                <a:cs typeface="Josefin Slab"/>
                <a:sym typeface="Josefin Slab"/>
              </a:rPr>
              <a:t>After recording a sleep session or when not tracking, please feel free to log out of the interface</a:t>
            </a:r>
            <a:endParaRPr b="1" sz="1500"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822" name="Google Shape;822;p51" title="frontend_watch_login_trim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288" y="1127275"/>
            <a:ext cx="2321475" cy="232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51" title="frontend_watch_sleepTracker_trim.mov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11265" y="1127275"/>
            <a:ext cx="2321475" cy="232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51" title="frontend_watch_logout_trim.mov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31415" y="1127275"/>
            <a:ext cx="2321475" cy="232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52"/>
          <p:cNvSpPr txBox="1"/>
          <p:nvPr>
            <p:ph type="title"/>
          </p:nvPr>
        </p:nvSpPr>
        <p:spPr>
          <a:xfrm>
            <a:off x="152400" y="919350"/>
            <a:ext cx="3351600" cy="20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100"/>
              <a:t>Demo Recording -  </a:t>
            </a:r>
            <a:endParaRPr sz="3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100"/>
              <a:t>User Journey </a:t>
            </a:r>
            <a:endParaRPr sz="3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100"/>
              <a:t>for Front End</a:t>
            </a:r>
            <a:endParaRPr sz="3100"/>
          </a:p>
        </p:txBody>
      </p:sp>
      <p:sp>
        <p:nvSpPr>
          <p:cNvPr id="830" name="Google Shape;830;p52"/>
          <p:cNvSpPr txBox="1"/>
          <p:nvPr>
            <p:ph idx="2" type="title"/>
          </p:nvPr>
        </p:nvSpPr>
        <p:spPr>
          <a:xfrm>
            <a:off x="2298525" y="3773183"/>
            <a:ext cx="67110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Open app from Home and Login → Sleep Tracker → Log out Out (optional)</a:t>
            </a:r>
            <a:endParaRPr/>
          </a:p>
        </p:txBody>
      </p:sp>
      <p:sp>
        <p:nvSpPr>
          <p:cNvPr id="831" name="Google Shape;831;p52"/>
          <p:cNvSpPr/>
          <p:nvPr/>
        </p:nvSpPr>
        <p:spPr>
          <a:xfrm rot="8683278">
            <a:off x="2860924" y="2520145"/>
            <a:ext cx="396002" cy="408054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52"/>
          <p:cNvSpPr/>
          <p:nvPr/>
        </p:nvSpPr>
        <p:spPr>
          <a:xfrm flipH="1" rot="5400000">
            <a:off x="3466533" y="2038068"/>
            <a:ext cx="203281" cy="204858"/>
          </a:xfrm>
          <a:custGeom>
            <a:rect b="b" l="l" r="r" t="t"/>
            <a:pathLst>
              <a:path extrusionOk="0" h="15710" w="15589">
                <a:moveTo>
                  <a:pt x="10972" y="0"/>
                </a:moveTo>
                <a:lnTo>
                  <a:pt x="6595" y="3418"/>
                </a:lnTo>
                <a:lnTo>
                  <a:pt x="1319" y="1739"/>
                </a:lnTo>
                <a:lnTo>
                  <a:pt x="3178" y="6955"/>
                </a:lnTo>
                <a:lnTo>
                  <a:pt x="0" y="11452"/>
                </a:lnTo>
                <a:lnTo>
                  <a:pt x="5516" y="11272"/>
                </a:lnTo>
                <a:lnTo>
                  <a:pt x="8814" y="15709"/>
                </a:lnTo>
                <a:lnTo>
                  <a:pt x="10373" y="10433"/>
                </a:lnTo>
                <a:lnTo>
                  <a:pt x="15589" y="8634"/>
                </a:lnTo>
                <a:lnTo>
                  <a:pt x="11032" y="5516"/>
                </a:lnTo>
                <a:lnTo>
                  <a:pt x="1097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52"/>
          <p:cNvSpPr/>
          <p:nvPr/>
        </p:nvSpPr>
        <p:spPr>
          <a:xfrm rot="8743134">
            <a:off x="5443404" y="735873"/>
            <a:ext cx="207197" cy="197821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52"/>
          <p:cNvSpPr txBox="1"/>
          <p:nvPr>
            <p:ph idx="12" type="sldNum"/>
          </p:nvPr>
        </p:nvSpPr>
        <p:spPr>
          <a:xfrm>
            <a:off x="8556784" y="48260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5" name="Google Shape;83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281253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52" title="frontend_watch_whole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6350" y="515950"/>
            <a:ext cx="4332100" cy="324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1740" y="4755476"/>
            <a:ext cx="4912261" cy="31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53"/>
          <p:cNvSpPr txBox="1"/>
          <p:nvPr>
            <p:ph type="title"/>
          </p:nvPr>
        </p:nvSpPr>
        <p:spPr>
          <a:xfrm>
            <a:off x="152400" y="919350"/>
            <a:ext cx="3351600" cy="20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100"/>
              <a:t>Demo Recording -  </a:t>
            </a:r>
            <a:endParaRPr sz="3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100"/>
              <a:t>User Journey </a:t>
            </a:r>
            <a:endParaRPr sz="3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100"/>
              <a:t>for Mobile App</a:t>
            </a:r>
            <a:endParaRPr sz="3100"/>
          </a:p>
        </p:txBody>
      </p:sp>
      <p:sp>
        <p:nvSpPr>
          <p:cNvPr id="843" name="Google Shape;843;p53"/>
          <p:cNvSpPr txBox="1"/>
          <p:nvPr>
            <p:ph idx="2" type="title"/>
          </p:nvPr>
        </p:nvSpPr>
        <p:spPr>
          <a:xfrm>
            <a:off x="1837600" y="3773175"/>
            <a:ext cx="71718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2100"/>
              <a:t>Open app and Login with Authentications → View Sleep Sessions on Dashboard → Fill in Survey questions</a:t>
            </a:r>
            <a:endParaRPr sz="2100"/>
          </a:p>
        </p:txBody>
      </p:sp>
      <p:sp>
        <p:nvSpPr>
          <p:cNvPr id="844" name="Google Shape;844;p53"/>
          <p:cNvSpPr/>
          <p:nvPr/>
        </p:nvSpPr>
        <p:spPr>
          <a:xfrm rot="8683278">
            <a:off x="2860924" y="2520145"/>
            <a:ext cx="396002" cy="408054"/>
          </a:xfrm>
          <a:custGeom>
            <a:rect b="b" l="l" r="r" t="t"/>
            <a:pathLst>
              <a:path extrusionOk="0" h="26443" w="25662">
                <a:moveTo>
                  <a:pt x="16968" y="1"/>
                </a:moveTo>
                <a:lnTo>
                  <a:pt x="10073" y="6237"/>
                </a:lnTo>
                <a:lnTo>
                  <a:pt x="1079" y="4078"/>
                </a:lnTo>
                <a:lnTo>
                  <a:pt x="4857" y="12532"/>
                </a:lnTo>
                <a:lnTo>
                  <a:pt x="0" y="20386"/>
                </a:lnTo>
                <a:lnTo>
                  <a:pt x="9233" y="19427"/>
                </a:lnTo>
                <a:lnTo>
                  <a:pt x="15229" y="26442"/>
                </a:lnTo>
                <a:lnTo>
                  <a:pt x="17148" y="17448"/>
                </a:lnTo>
                <a:lnTo>
                  <a:pt x="25662" y="13911"/>
                </a:lnTo>
                <a:lnTo>
                  <a:pt x="17687" y="9234"/>
                </a:lnTo>
                <a:lnTo>
                  <a:pt x="16968" y="1"/>
                </a:lnTo>
                <a:close/>
              </a:path>
            </a:pathLst>
          </a:custGeom>
          <a:solidFill>
            <a:srgbClr val="FFFFFF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53"/>
          <p:cNvSpPr/>
          <p:nvPr/>
        </p:nvSpPr>
        <p:spPr>
          <a:xfrm flipH="1" rot="5400000">
            <a:off x="3466533" y="2038068"/>
            <a:ext cx="203281" cy="204858"/>
          </a:xfrm>
          <a:custGeom>
            <a:rect b="b" l="l" r="r" t="t"/>
            <a:pathLst>
              <a:path extrusionOk="0" h="15710" w="15589">
                <a:moveTo>
                  <a:pt x="10972" y="0"/>
                </a:moveTo>
                <a:lnTo>
                  <a:pt x="6595" y="3418"/>
                </a:lnTo>
                <a:lnTo>
                  <a:pt x="1319" y="1739"/>
                </a:lnTo>
                <a:lnTo>
                  <a:pt x="3178" y="6955"/>
                </a:lnTo>
                <a:lnTo>
                  <a:pt x="0" y="11452"/>
                </a:lnTo>
                <a:lnTo>
                  <a:pt x="5516" y="11272"/>
                </a:lnTo>
                <a:lnTo>
                  <a:pt x="8814" y="15709"/>
                </a:lnTo>
                <a:lnTo>
                  <a:pt x="10373" y="10433"/>
                </a:lnTo>
                <a:lnTo>
                  <a:pt x="15589" y="8634"/>
                </a:lnTo>
                <a:lnTo>
                  <a:pt x="11032" y="5516"/>
                </a:lnTo>
                <a:lnTo>
                  <a:pt x="1097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53"/>
          <p:cNvSpPr/>
          <p:nvPr/>
        </p:nvSpPr>
        <p:spPr>
          <a:xfrm rot="8743134">
            <a:off x="5443404" y="735873"/>
            <a:ext cx="207197" cy="197821"/>
          </a:xfrm>
          <a:custGeom>
            <a:rect b="b" l="l" r="r" t="t"/>
            <a:pathLst>
              <a:path extrusionOk="0" h="15170" w="15889">
                <a:moveTo>
                  <a:pt x="12651" y="0"/>
                </a:moveTo>
                <a:lnTo>
                  <a:pt x="7794" y="2698"/>
                </a:lnTo>
                <a:lnTo>
                  <a:pt x="2818" y="180"/>
                </a:lnTo>
                <a:lnTo>
                  <a:pt x="2818" y="180"/>
                </a:lnTo>
                <a:lnTo>
                  <a:pt x="3897" y="5636"/>
                </a:lnTo>
                <a:lnTo>
                  <a:pt x="0" y="9593"/>
                </a:lnTo>
                <a:lnTo>
                  <a:pt x="5516" y="10253"/>
                </a:lnTo>
                <a:lnTo>
                  <a:pt x="8094" y="15169"/>
                </a:lnTo>
                <a:lnTo>
                  <a:pt x="10433" y="10133"/>
                </a:lnTo>
                <a:lnTo>
                  <a:pt x="15889" y="9234"/>
                </a:lnTo>
                <a:lnTo>
                  <a:pt x="11812" y="5456"/>
                </a:lnTo>
                <a:lnTo>
                  <a:pt x="1265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53"/>
          <p:cNvSpPr txBox="1"/>
          <p:nvPr>
            <p:ph idx="12" type="sldNum"/>
          </p:nvPr>
        </p:nvSpPr>
        <p:spPr>
          <a:xfrm>
            <a:off x="8556784" y="48260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8" name="Google Shape;84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281253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1740" y="4755476"/>
            <a:ext cx="4912261" cy="31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53" title="MiNap Mobile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61500" y="218525"/>
            <a:ext cx="4795274" cy="359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367AC0"/>
      </a:dk1>
      <a:lt1>
        <a:srgbClr val="C3E1FF"/>
      </a:lt1>
      <a:dk2>
        <a:srgbClr val="FFFFFF"/>
      </a:dk2>
      <a:lt2>
        <a:srgbClr val="F5D8DD"/>
      </a:lt2>
      <a:accent1>
        <a:srgbClr val="E283B5"/>
      </a:accent1>
      <a:accent2>
        <a:srgbClr val="CFEBD2"/>
      </a:accent2>
      <a:accent3>
        <a:srgbClr val="37BD9C"/>
      </a:accent3>
      <a:accent4>
        <a:srgbClr val="F9EDC2"/>
      </a:accent4>
      <a:accent5>
        <a:srgbClr val="F3D691"/>
      </a:accent5>
      <a:accent6>
        <a:srgbClr val="96C5F6"/>
      </a:accent6>
      <a:hlink>
        <a:srgbClr val="367AC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367AC0"/>
      </a:dk1>
      <a:lt1>
        <a:srgbClr val="C3E1FF"/>
      </a:lt1>
      <a:dk2>
        <a:srgbClr val="FFFFFF"/>
      </a:dk2>
      <a:lt2>
        <a:srgbClr val="F5D8DD"/>
      </a:lt2>
      <a:accent1>
        <a:srgbClr val="E283B5"/>
      </a:accent1>
      <a:accent2>
        <a:srgbClr val="CFEBD2"/>
      </a:accent2>
      <a:accent3>
        <a:srgbClr val="37BD9C"/>
      </a:accent3>
      <a:accent4>
        <a:srgbClr val="F9EDC2"/>
      </a:accent4>
      <a:accent5>
        <a:srgbClr val="F3D691"/>
      </a:accent5>
      <a:accent6>
        <a:srgbClr val="96C5F6"/>
      </a:accent6>
      <a:hlink>
        <a:srgbClr val="367AC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